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77" r:id="rId5"/>
    <p:sldId id="257" r:id="rId6"/>
    <p:sldId id="259" r:id="rId7"/>
    <p:sldId id="261" r:id="rId8"/>
    <p:sldId id="260" r:id="rId9"/>
    <p:sldId id="265" r:id="rId10"/>
    <p:sldId id="266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20" autoAdjust="0"/>
  </p:normalViewPr>
  <p:slideViewPr>
    <p:cSldViewPr snapToGrid="0">
      <p:cViewPr varScale="1">
        <p:scale>
          <a:sx n="66" d="100"/>
          <a:sy n="66" d="100"/>
        </p:scale>
        <p:origin x="600" y="52"/>
      </p:cViewPr>
      <p:guideLst/>
    </p:cSldViewPr>
  </p:slideViewPr>
  <p:outlineViewPr>
    <p:cViewPr>
      <p:scale>
        <a:sx n="33" d="100"/>
        <a:sy n="33" d="100"/>
      </p:scale>
      <p:origin x="0" y="-2186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2179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52186-C111-43A8-A0F7-F77FFDE4DF82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6CFAD-C154-4C9C-AD01-665A505506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svg>
</file>

<file path=ppt/media/image3.jpe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BBB5B-F3DE-41D7-B279-483D20E8E363}" type="datetimeFigureOut">
              <a:rPr lang="en-US" smtClean="0"/>
              <a:t>1/23/2024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62BC0-7DC4-4569-951D-2BB9475345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A325D4D-835D-41B6-9B16-A090AA0883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D87D16-A856-42F4-9D8C-A0C1D482E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442052"/>
            <a:ext cx="12192000" cy="1425257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anchor="ctr"/>
          <a:lstStyle>
            <a:lvl1pPr algn="ctr">
              <a:defRPr sz="6000" cap="all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D39BB44-64AC-49A7-8555-2CC62AD7C2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867309"/>
            <a:ext cx="12192000" cy="1036320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anchor="ctr"/>
          <a:lstStyle>
            <a:lvl1pPr marL="0" indent="0" algn="ctr">
              <a:buNone/>
              <a:defRPr sz="2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51AF15-A085-49C8-ABEC-EF90E7D7B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036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198964-B829-4E4F-AAE7-4D7A404AB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3057" y="698523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F7C80E83-E343-4BA5-ABB5-ACA84EEE62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078" y="1853427"/>
            <a:ext cx="1252367" cy="86349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BA56986C-C9AC-44CD-9D32-24AA209F76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1B45AB9-9A5F-4872-A322-AD3890A5BE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E5E3032E-6B86-4F42-95E1-7C7B130871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469646" y="1853426"/>
            <a:ext cx="1252367" cy="863491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56EA384-B876-4E37-81CC-FF14C8064ED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6428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7A136A37-A8C3-48F4-978F-3042B2451FF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26428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90D156C2-557C-45F2-B9BA-7CE533312A0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58214" y="1853427"/>
            <a:ext cx="1252028" cy="863492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8E358D4-D1F9-4872-A079-98E1F6BD66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4657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8D809314-142B-40CA-8424-37611F5E9C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14657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3B652552-1A5B-4884-9BDF-1A2663959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234542"/>
            <a:ext cx="12191999" cy="2623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5C7A8808-3BA5-498D-8E57-CAB9DF018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742EE3D7-DACC-458E-82B0-EC87F8BAE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8ED908E6-B839-44D9-AFFC-E5E5E592E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22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68" y="2450440"/>
            <a:ext cx="4143432" cy="548711"/>
          </a:xfrm>
          <a:prstGeom prst="rect">
            <a:avLst/>
          </a:prstGeom>
        </p:spPr>
        <p:txBody>
          <a:bodyPr anchor="b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37756" y="0"/>
            <a:ext cx="7354243" cy="28624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AE2342C8-E968-4F49-930C-F5C43F88F0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365446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3744950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CCC938D-0BC7-4BBB-BBF2-B830D9D0C1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365446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796405D2-E28F-41EC-844E-034C5D7072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3744950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raphic 48">
            <a:extLst>
              <a:ext uri="{FF2B5EF4-FFF2-40B4-BE49-F238E27FC236}">
                <a16:creationId xmlns:a16="http://schemas.microsoft.com/office/drawing/2014/main" id="{CC3C8467-268E-4ABA-B4F5-0808AFBB2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69FF8FD-CDD1-4BEE-8DB9-0CD4BDE98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35793" y="766762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9F1257F-A86F-48F4-BFFA-9BFB4355E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334351" y="757238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FD01FCA-DF30-466C-9EAE-B0A13CF25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31167" y="4486275"/>
            <a:ext cx="622236" cy="622236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F9F0CF-5966-47C2-9A41-0CD85E85D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64642" y="4047275"/>
            <a:ext cx="622236" cy="622236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EFF630-FDAA-46A7-8CEE-21CAB6BC2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29331" y="2163148"/>
            <a:ext cx="622236" cy="622236"/>
          </a:xfrm>
          <a:prstGeom prst="rect">
            <a:avLst/>
          </a:prstGeom>
          <a:noFill/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383BA8C-6DBE-4569-B07B-9FB55F80D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59108" y="3573553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108DE16-ABA8-4BC8-93C4-F8A521C8A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95826" y="4201049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93C062E-DD5E-49BC-A10D-F70C1931F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62756" y="1603981"/>
            <a:ext cx="2057805" cy="767123"/>
          </a:xfrm>
          <a:prstGeom prst="rect">
            <a:avLst/>
          </a:prstGeom>
          <a:noFill/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799781-E0A0-4C4E-A069-37290BED8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0427" y="571145"/>
            <a:ext cx="5355570" cy="438144"/>
          </a:xfrm>
          <a:prstGeom prst="rect">
            <a:avLst/>
          </a:prstGeom>
        </p:spPr>
        <p:txBody>
          <a:bodyPr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D896357-F0C4-4728-BE54-A809E6E310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3262" y="311795"/>
            <a:ext cx="1706966" cy="426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B13D4EF-593A-4D3C-9712-515EE5A358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26762" y="1774346"/>
            <a:ext cx="1929792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49D2BE7-8177-406D-94BB-001D561B5A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83673" y="2261070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FD164278-C8C4-4514-8B3E-9505CB6747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49242" y="3061800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45FF02C4-FA25-4AE4-B4EF-D106CDD0FEB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95826" y="3061800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2EA0BE42-73C1-43D0-9520-94265CBEE4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713450" y="3671475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E23821A-CE37-4CA8-82BC-5731CBD7BC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18984" y="4145197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3ED92E9-F268-4C1E-9440-F605C9EBD5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85509" y="4584197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B29F508B-CAFE-4871-8267-E5406A4D6C4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50168" y="4298971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C40D7D1C-3379-42CE-B3D7-A585CDECBD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63261" y="5683895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129BD8-DBDF-484C-89DD-80EDD7B8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621E8-9FBF-4DC8-AA1D-234C0A47D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1D5819-A04D-4AB0-A144-E7BBA340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8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3D21-9143-4E6D-87CD-82F00F7DC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314" y="627486"/>
            <a:ext cx="5268686" cy="568896"/>
          </a:xfrm>
          <a:prstGeom prst="rect">
            <a:avLst/>
          </a:prstGeom>
        </p:spPr>
        <p:txBody>
          <a:bodyPr anchor="ctr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5C24E7-D67D-40AA-B6B1-AE47659E18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0438" y="1011439"/>
            <a:ext cx="4989233" cy="56889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756E9B8-BA57-4251-A0E6-DDADC29D95B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0666" y="2044485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0B962B5-0EC7-48EC-A687-C206A69C56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7695" y="2044485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314A100-8075-4D1D-995C-34F5838D58F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0666" y="3428263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C946523-4B92-4003-B43C-B01D972454F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27695" y="3428263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F9BEEAAD-CC7F-427D-BCFF-1BBA5023ABE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20666" y="4812041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B6693A35-4411-4FE2-82FD-5D30D8D62A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727695" y="4812041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B658EBA7-4275-488A-B86F-67B70609FC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A59824DA-522A-4135-800A-60F504928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3D3F372-68E2-486A-A105-748C2BB245A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83831" y="0"/>
            <a:ext cx="5508168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8D667147-015B-4B04-886E-3451355DC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06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09C70A-0F34-4BEB-BABD-659A58DC4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F6663C8-5425-48D7-9E9D-F2B79422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99301"/>
            <a:ext cx="4114800" cy="60796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781F399C-8EA8-402F-B2A4-828B062584C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62186" y="1011441"/>
            <a:ext cx="3467628" cy="56889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07DF62A2-2B04-4192-9858-1F4C30EFDA5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564313"/>
            <a:ext cx="4750631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10CB016-EEF8-4992-8F92-8FE3375CEB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739877" y="2564313"/>
            <a:ext cx="3532840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E7176063-74EF-4FC1-A687-2F5900412F5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11225" y="3187700"/>
            <a:ext cx="4749800" cy="2771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7" name="Content Placeholder 29">
            <a:extLst>
              <a:ext uri="{FF2B5EF4-FFF2-40B4-BE49-F238E27FC236}">
                <a16:creationId xmlns:a16="http://schemas.microsoft.com/office/drawing/2014/main" id="{1958214F-5F3C-4FBF-9DBD-97579EF4CF4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028164" y="3107442"/>
            <a:ext cx="4252612" cy="2882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058ECB-2935-45B1-80F1-ED38302C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C42CC-A62B-40E8-907A-F15D7C21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3E0735-85DE-48C3-8FE9-0754F9ABD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Y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A378E50-94EF-4230-91B3-4CDA480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49477" y="4411918"/>
            <a:ext cx="7895340" cy="344415"/>
            <a:chOff x="2749477" y="4411918"/>
            <a:chExt cx="7895340" cy="344415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FDF687F-1594-4839-AA46-5DACB2E04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947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AD917A9-665D-46F4-8911-E2881838B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668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7D52265-C77D-45A6-96A5-2656848A3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355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075B284-B3F9-49E3-A5BC-FBFD2C70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50737" y="2675138"/>
            <a:ext cx="6313957" cy="344415"/>
            <a:chOff x="2750737" y="2675138"/>
            <a:chExt cx="6313957" cy="344415"/>
          </a:xfrm>
        </p:grpSpPr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1D75FFD8-965E-47C7-B05F-A941B516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75073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ABDDFF1A-AABD-4DA5-9811-02C414913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511688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7862A0FB-DDED-42C5-B28D-D466080F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063434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7CD073CE-AA33-40C2-9636-3F5C236050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2241" y="693422"/>
            <a:ext cx="3607518" cy="633402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FC053B39-4BE6-44B3-8D93-ED230B1611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95F74BD3-C751-4644-9E0D-36D890A6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Text Placeholder 14">
            <a:extLst>
              <a:ext uri="{FF2B5EF4-FFF2-40B4-BE49-F238E27FC236}">
                <a16:creationId xmlns:a16="http://schemas.microsoft.com/office/drawing/2014/main" id="{3D5CF2BE-8C0B-408F-AEEB-45E3B588305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4A07D9B0-4F06-4D69-B211-37FC634E508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39533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6FDE7A-7F96-4A7E-AB4F-DBCEFD81C3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C3C9C771-CEBA-46FF-9941-0F82E4028C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F6154-355B-4195-8155-1E8C079CDE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E228D5-C0F1-4215-8880-B28856B6F7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568E40A-0330-4C80-9F64-FB6C4B7CC1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EC8A3FD2-F6F6-40A0-89E1-7769CBB8D4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A882D901-8E7C-431B-B6E9-14C8BD5B22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2051E2EF-F729-4B79-8CD4-C0D60EE9AD0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A8A6BF26-67C7-4AFD-82B4-5F8831E627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9D579002-8C14-4A35-90BB-43E508420D9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A2D386B-15E3-4543-8D79-5B890CB60E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D1BBCCCB-0A70-4CE2-AC23-DC53C20096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1" name="Text Placeholder 14">
            <a:extLst>
              <a:ext uri="{FF2B5EF4-FFF2-40B4-BE49-F238E27FC236}">
                <a16:creationId xmlns:a16="http://schemas.microsoft.com/office/drawing/2014/main" id="{83DD38EA-382F-4255-927F-5F23153D51A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2" name="Text Placeholder 14">
            <a:extLst>
              <a:ext uri="{FF2B5EF4-FFF2-40B4-BE49-F238E27FC236}">
                <a16:creationId xmlns:a16="http://schemas.microsoft.com/office/drawing/2014/main" id="{DDBB317C-ECEA-48F8-B070-51A7C7B4CDB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5C19CD78-318A-4E21-9027-254A8711F4C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A437805B-FB40-4996-AD55-1BF1A2D64F0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37609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40A55730-770B-4851-B7C1-A3AE260339E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32F5F67C-8450-4CC2-984C-18CEA2A424F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205940B1-D0A7-4FA0-8075-1DD875262A2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FF257E24-EF53-4359-8CF5-CC42A8F66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5A2166B8-0F7E-45E9-970E-79F921472A3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FF45DCBF-40C1-4B85-9196-4C0237FA8C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E0182695-A664-4408-ACB6-D9273831D5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928531F-4FEC-4B06-9428-27244D33B9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678C8DB-AF28-4A99-B976-36F54BA279C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FB1CBFC6-0E9C-4ECA-A915-798C00479D6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B4EC71CB-AE6D-46A0-87B4-6E2BD6A1CF6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16A1EE39-3790-4721-9E09-19024F590A9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4F8B141-9EE2-47E7-AF2A-94CECF907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7081" y="4694680"/>
            <a:ext cx="8510121" cy="0"/>
            <a:chOff x="1504814" y="2488864"/>
            <a:chExt cx="8510121" cy="0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D73D561-653C-420E-BC66-5DA51DD36C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3729D46-C590-474A-BF51-5B9D4359EB7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8D21A3-16A8-4ECB-832A-29159F1D20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B217E3B-A68A-4BBD-889D-C078F6616C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AC64796-B68D-4AE1-A16E-54663926A7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69D787A-5A6E-4ADB-BAAA-FC5EF3EF1B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E371F89-9862-4F45-9CA4-A53BF2C3F7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19AC00F-FB14-4E51-ABB2-C72FB6C0A0F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083D041-D6E2-4DFF-A37E-21E03F46AF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4589E1D-9976-4550-917F-D88195CDCE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065CC16-DED3-4048-8705-CA87554422D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EDC1B45-4090-4B45-80FB-8DF542E6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4599626"/>
            <a:ext cx="8858463" cy="174171"/>
            <a:chOff x="1835966" y="4162015"/>
            <a:chExt cx="8858463" cy="174171"/>
          </a:xfrm>
        </p:grpSpPr>
        <p:sp>
          <p:nvSpPr>
            <p:cNvPr id="90" name="Oval 234">
              <a:extLst>
                <a:ext uri="{FF2B5EF4-FFF2-40B4-BE49-F238E27FC236}">
                  <a16:creationId xmlns:a16="http://schemas.microsoft.com/office/drawing/2014/main" id="{1EFAF30E-1CB4-4DCC-B1A8-30450AECD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Oval 236">
              <a:extLst>
                <a:ext uri="{FF2B5EF4-FFF2-40B4-BE49-F238E27FC236}">
                  <a16:creationId xmlns:a16="http://schemas.microsoft.com/office/drawing/2014/main" id="{A53911EE-BFCB-48ED-9821-C8FD04498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Oval 238">
              <a:extLst>
                <a:ext uri="{FF2B5EF4-FFF2-40B4-BE49-F238E27FC236}">
                  <a16:creationId xmlns:a16="http://schemas.microsoft.com/office/drawing/2014/main" id="{AE84E691-02AF-4C42-B3B7-EE46E825C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Oval 240">
              <a:extLst>
                <a:ext uri="{FF2B5EF4-FFF2-40B4-BE49-F238E27FC236}">
                  <a16:creationId xmlns:a16="http://schemas.microsoft.com/office/drawing/2014/main" id="{EB9041A9-2967-41AF-BE0A-A7476B97B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Oval 242">
              <a:extLst>
                <a:ext uri="{FF2B5EF4-FFF2-40B4-BE49-F238E27FC236}">
                  <a16:creationId xmlns:a16="http://schemas.microsoft.com/office/drawing/2014/main" id="{2B7F05AE-8C2E-43EB-BBA0-897D173AF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Oval 244">
              <a:extLst>
                <a:ext uri="{FF2B5EF4-FFF2-40B4-BE49-F238E27FC236}">
                  <a16:creationId xmlns:a16="http://schemas.microsoft.com/office/drawing/2014/main" id="{4248E8A5-3D01-49ED-BEC6-0D27C4C50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Oval 246">
              <a:extLst>
                <a:ext uri="{FF2B5EF4-FFF2-40B4-BE49-F238E27FC236}">
                  <a16:creationId xmlns:a16="http://schemas.microsoft.com/office/drawing/2014/main" id="{A50B1FA2-FFAB-4A04-8C04-CF6BC1BCD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Oval 248">
              <a:extLst>
                <a:ext uri="{FF2B5EF4-FFF2-40B4-BE49-F238E27FC236}">
                  <a16:creationId xmlns:a16="http://schemas.microsoft.com/office/drawing/2014/main" id="{B70F9284-E3A9-4E8C-9C28-93D985513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Oval 250">
              <a:extLst>
                <a:ext uri="{FF2B5EF4-FFF2-40B4-BE49-F238E27FC236}">
                  <a16:creationId xmlns:a16="http://schemas.microsoft.com/office/drawing/2014/main" id="{494AA308-491E-44AE-A81D-E62D362FC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Oval 252">
              <a:extLst>
                <a:ext uri="{FF2B5EF4-FFF2-40B4-BE49-F238E27FC236}">
                  <a16:creationId xmlns:a16="http://schemas.microsoft.com/office/drawing/2014/main" id="{03B58A61-0691-4D1F-9A25-7CCB12DA9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Oval 254">
              <a:extLst>
                <a:ext uri="{FF2B5EF4-FFF2-40B4-BE49-F238E27FC236}">
                  <a16:creationId xmlns:a16="http://schemas.microsoft.com/office/drawing/2014/main" id="{57F5DE50-7369-4681-A8F6-5E935A517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Oval 256">
              <a:extLst>
                <a:ext uri="{FF2B5EF4-FFF2-40B4-BE49-F238E27FC236}">
                  <a16:creationId xmlns:a16="http://schemas.microsoft.com/office/drawing/2014/main" id="{4C666F7C-EBDE-456E-B607-1E0FA6924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FFF66A7-062A-4A45-8A10-A8F847AF1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9387" y="2999128"/>
            <a:ext cx="8510121" cy="0"/>
            <a:chOff x="1504814" y="2488864"/>
            <a:chExt cx="8510121" cy="0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A2090933-BFE5-4598-998F-C285703942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7E50B9E-AD14-448E-B2DF-ED1D0F4908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F782020-9AE0-4B20-ACD4-057C60173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1A502D-7651-4CBE-81DE-FF4F102DAA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D4C29AAF-4E83-44DA-A084-3FF3C70F61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C5616E9-1DAC-4713-A257-8682DD24AC5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CDC726D-AB0E-4ED3-82DB-9DD54ADB10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2F1E4A6-E07E-4550-AB72-53438E0C4F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6B638F82-2127-4858-AA45-F08A1CADAB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28005E8-9894-4966-8BDE-95577A6039D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FFBFEB2-9943-4D83-86DB-1A86AC15E8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67045F09-8CF5-4E51-A65C-54F8BF015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2903401"/>
            <a:ext cx="8858463" cy="174171"/>
            <a:chOff x="1835966" y="4162015"/>
            <a:chExt cx="8858463" cy="174171"/>
          </a:xfrm>
        </p:grpSpPr>
        <p:sp>
          <p:nvSpPr>
            <p:cNvPr id="135" name="Oval 234">
              <a:extLst>
                <a:ext uri="{FF2B5EF4-FFF2-40B4-BE49-F238E27FC236}">
                  <a16:creationId xmlns:a16="http://schemas.microsoft.com/office/drawing/2014/main" id="{09B4CFFD-0C29-4685-915E-4DC40D4D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Oval 236">
              <a:extLst>
                <a:ext uri="{FF2B5EF4-FFF2-40B4-BE49-F238E27FC236}">
                  <a16:creationId xmlns:a16="http://schemas.microsoft.com/office/drawing/2014/main" id="{736381B7-7D05-4040-9A1B-191841576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Oval 238">
              <a:extLst>
                <a:ext uri="{FF2B5EF4-FFF2-40B4-BE49-F238E27FC236}">
                  <a16:creationId xmlns:a16="http://schemas.microsoft.com/office/drawing/2014/main" id="{4F77152F-41F4-45EC-B530-B38C5111C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8" name="Oval 240">
              <a:extLst>
                <a:ext uri="{FF2B5EF4-FFF2-40B4-BE49-F238E27FC236}">
                  <a16:creationId xmlns:a16="http://schemas.microsoft.com/office/drawing/2014/main" id="{8FB428D5-0A0E-4CF3-A223-9F4F7B386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9" name="Oval 242">
              <a:extLst>
                <a:ext uri="{FF2B5EF4-FFF2-40B4-BE49-F238E27FC236}">
                  <a16:creationId xmlns:a16="http://schemas.microsoft.com/office/drawing/2014/main" id="{A4275727-B33C-4EB0-9E6E-7CE335603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Oval 244">
              <a:extLst>
                <a:ext uri="{FF2B5EF4-FFF2-40B4-BE49-F238E27FC236}">
                  <a16:creationId xmlns:a16="http://schemas.microsoft.com/office/drawing/2014/main" id="{7998F366-05B2-42D3-9B4E-CD7F91FB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246">
              <a:extLst>
                <a:ext uri="{FF2B5EF4-FFF2-40B4-BE49-F238E27FC236}">
                  <a16:creationId xmlns:a16="http://schemas.microsoft.com/office/drawing/2014/main" id="{8593BF6C-17E2-4AB7-85D7-0B93D2376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Oval 248">
              <a:extLst>
                <a:ext uri="{FF2B5EF4-FFF2-40B4-BE49-F238E27FC236}">
                  <a16:creationId xmlns:a16="http://schemas.microsoft.com/office/drawing/2014/main" id="{74F85EBE-E43B-4B81-85F1-89969EC56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Oval 250">
              <a:extLst>
                <a:ext uri="{FF2B5EF4-FFF2-40B4-BE49-F238E27FC236}">
                  <a16:creationId xmlns:a16="http://schemas.microsoft.com/office/drawing/2014/main" id="{16C21525-8829-45F3-8C9F-05274678E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4" name="Oval 252">
              <a:extLst>
                <a:ext uri="{FF2B5EF4-FFF2-40B4-BE49-F238E27FC236}">
                  <a16:creationId xmlns:a16="http://schemas.microsoft.com/office/drawing/2014/main" id="{8FFF03BC-2EFF-4AF5-B788-A1FEA5378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5" name="Oval 254">
              <a:extLst>
                <a:ext uri="{FF2B5EF4-FFF2-40B4-BE49-F238E27FC236}">
                  <a16:creationId xmlns:a16="http://schemas.microsoft.com/office/drawing/2014/main" id="{D811BD14-6461-4DD9-9A2C-BFC2C9553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Oval 256">
              <a:extLst>
                <a:ext uri="{FF2B5EF4-FFF2-40B4-BE49-F238E27FC236}">
                  <a16:creationId xmlns:a16="http://schemas.microsoft.com/office/drawing/2014/main" id="{929BB859-9DB9-433D-8C7B-91E7FED48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59" name="Graphic 158">
            <a:extLst>
              <a:ext uri="{FF2B5EF4-FFF2-40B4-BE49-F238E27FC236}">
                <a16:creationId xmlns:a16="http://schemas.microsoft.com/office/drawing/2014/main" id="{A24C8354-AD07-4B50-9334-314D6B2B1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sp>
        <p:nvSpPr>
          <p:cNvPr id="160" name="Date Placeholder 2">
            <a:extLst>
              <a:ext uri="{FF2B5EF4-FFF2-40B4-BE49-F238E27FC236}">
                <a16:creationId xmlns:a16="http://schemas.microsoft.com/office/drawing/2014/main" id="{D3F09D93-A56A-41E4-A3BA-42472B0A38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61" name="Footer Placeholder 3">
            <a:extLst>
              <a:ext uri="{FF2B5EF4-FFF2-40B4-BE49-F238E27FC236}">
                <a16:creationId xmlns:a16="http://schemas.microsoft.com/office/drawing/2014/main" id="{5951592E-5737-43C9-B6B0-D13407661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62" name="Slide Number Placeholder 4">
            <a:extLst>
              <a:ext uri="{FF2B5EF4-FFF2-40B4-BE49-F238E27FC236}">
                <a16:creationId xmlns:a16="http://schemas.microsoft.com/office/drawing/2014/main" id="{3B542197-0399-4FBD-A10C-B97A68AA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256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9728" y="317739"/>
            <a:ext cx="4114800" cy="623923"/>
          </a:xfrm>
          <a:prstGeom prst="rect">
            <a:avLst/>
          </a:prstGeom>
        </p:spPr>
        <p:txBody>
          <a:bodyPr anchor="ctr"/>
          <a:lstStyle>
            <a:lvl1pPr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14400" y="905856"/>
            <a:ext cx="5759450" cy="50472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cap="all" baseline="0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A6BF61C1-4A8C-44D4-901D-E065B7B42A2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98229" y="0"/>
            <a:ext cx="459377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7726902C-381D-4629-AF04-0689A76C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0C3F3-53A4-4049-96CE-C6C4EB9DA6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44286"/>
            <a:ext cx="4114800" cy="74792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F669E6E-28BD-4FC9-BFB3-B42707D2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773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0CE1D3C-6E95-41C8-9202-B6BACEA97C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3729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90F4B16-F669-4D35-8B6D-5DE38097DD9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3728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0D56BE-BB71-4ADC-B308-883B7BB63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372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24532133-7BD7-49DF-96C1-B4A992CE4DF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6782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AF4F5B9-821C-4A57-B5E2-055949CEC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7382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63893EB3-C98E-4A69-A71C-7C922128375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73826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5D0352AF-E877-45F2-9868-A8A1E017A9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73825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750DAF93-603B-44B6-99DC-79A63DC3A1F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3792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72AD67-26BA-4843-BAFE-B661A05BB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4391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EAD7F-FBD0-4EA0-A7E7-5E65604B4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1401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A3EAA29-D608-4031-9C0E-0610D1886CA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921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1DC4676B-9880-4C33-A8A2-88FB0944CF3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43920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AF6D479F-D265-4CD5-88BE-FC37AFC5FF4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20801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ED618ADF-296A-4300-A8AE-A1837B390A9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14015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CA503612-3331-4786-8298-4A1E0C1C75D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014014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1D0F5-2B0B-4318-B5DC-AECB0985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3A8939-F5BE-47FA-AE2F-AF66C45B1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8A3F37-FB91-4420-832B-EA39AE37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259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B70B2057-9B78-4391-A15F-27A41A72F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059CD-37AB-48A3-9976-0B38FF7A5A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7106" y="589720"/>
            <a:ext cx="4006114" cy="657784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36E0B0A-0B1B-438D-8971-570ACA956B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6402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FB8438-2DA4-4B23-ACCD-3DEADF3E7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3E63EE1F-208F-40D0-9307-47F66C8581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8073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0F7C878-62A1-4A30-AA27-C5F502C8D3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28073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Picture Placeholder 9">
            <a:extLst>
              <a:ext uri="{FF2B5EF4-FFF2-40B4-BE49-F238E27FC236}">
                <a16:creationId xmlns:a16="http://schemas.microsoft.com/office/drawing/2014/main" id="{5D495D18-EB49-4AD5-A7EE-1E6D2496B69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21197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48BBAE-0CA8-464A-A4E0-AB7D697DA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03551339-A94F-4674-8165-3BFA78946D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76023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D1839C5B-C216-4FB8-A285-4D99AF56E8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76023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52" name="Picture Placeholder 9">
            <a:extLst>
              <a:ext uri="{FF2B5EF4-FFF2-40B4-BE49-F238E27FC236}">
                <a16:creationId xmlns:a16="http://schemas.microsoft.com/office/drawing/2014/main" id="{ACA22B55-1DD2-4FE6-95FC-D8BC2BBECF0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859928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473BE6D-AE02-42D4-838E-F7916980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35C2A2FE-AA36-4715-97F6-B743D26DE3F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3972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B98652DE-F8C8-4EA5-8CDA-9985B636DEA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972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56" name="Picture Placeholder 9">
            <a:extLst>
              <a:ext uri="{FF2B5EF4-FFF2-40B4-BE49-F238E27FC236}">
                <a16:creationId xmlns:a16="http://schemas.microsoft.com/office/drawing/2014/main" id="{40C3D084-82F3-4C1C-95E8-56362097EDF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507876" y="185843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0EC4B6A-1FAA-43D1-9436-A3BFF08A8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171553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ABB7ACFA-C6F3-4D7A-A6D8-73035EF164D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71920" y="3209081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F9CBC3B9-EDF1-45E0-BFBF-53888131CB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1920" y="3492671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0" name="Picture Placeholder 9">
            <a:extLst>
              <a:ext uri="{FF2B5EF4-FFF2-40B4-BE49-F238E27FC236}">
                <a16:creationId xmlns:a16="http://schemas.microsoft.com/office/drawing/2014/main" id="{A7D13807-1ECF-4830-AB8D-D33E4F22330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56402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0E1F756-2737-4291-8D41-307BFE73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C5BD35EC-547F-4A42-85C6-E2C94C2A03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28073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D89797D3-65B3-414D-9657-B5DA3934914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28073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4" name="Picture Placeholder 9">
            <a:extLst>
              <a:ext uri="{FF2B5EF4-FFF2-40B4-BE49-F238E27FC236}">
                <a16:creationId xmlns:a16="http://schemas.microsoft.com/office/drawing/2014/main" id="{280147ED-89CE-475D-A96F-AA7A912E00B8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21197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0D74ED-CECE-4A22-B877-966D53821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C937A25-DAA7-4478-ADF6-728F4D6189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676023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8AB48703-9A4A-440C-9049-7FE889764E5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76023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68" name="Picture Placeholder 9">
            <a:extLst>
              <a:ext uri="{FF2B5EF4-FFF2-40B4-BE49-F238E27FC236}">
                <a16:creationId xmlns:a16="http://schemas.microsoft.com/office/drawing/2014/main" id="{5D9D5119-D677-47FD-AEEB-49FE4DDEF6B0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859928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AF0F623-CF57-4D6B-87F3-FD410516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3BE3B8C3-ECB9-46D2-B11F-A5569909748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23972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FB1EE68D-97FA-4EA4-B792-5AC6C49F90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23972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2" name="Picture Placeholder 9">
            <a:extLst>
              <a:ext uri="{FF2B5EF4-FFF2-40B4-BE49-F238E27FC236}">
                <a16:creationId xmlns:a16="http://schemas.microsoft.com/office/drawing/2014/main" id="{7E98343B-32E9-4538-991A-B5EACD651D4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507876" y="412587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23CC91A-02A3-4B96-BCEE-76C1D25CC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398297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DBE2EAAB-674D-41E1-92E6-A7459FEFDAE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971920" y="5476521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C60D862C-3474-4A4A-8557-AD2C7917BFE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971920" y="5760111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508728-25CF-4DB1-9A83-FAFA5ABE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D454F9-A55F-44A0-9695-FC40C668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8C64F-7F14-454A-B830-80CCE5B1D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162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C64230-8BD4-4150-967D-421B6FE43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BA8AE08-0788-4D8A-8C9D-7E5AAA112A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615940"/>
            <a:ext cx="4137262" cy="938778"/>
          </a:xfrm>
          <a:prstGeom prst="rect">
            <a:avLst/>
          </a:prstGeom>
        </p:spPr>
        <p:txBody>
          <a:bodyPr anchor="ctr"/>
          <a:lstStyle>
            <a:lvl1pPr algn="ctr">
              <a:defRPr lang="en-US"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8A119E1C-2243-42E2-8A58-CC171131D19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1170" y="3079567"/>
            <a:ext cx="1200150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337797F5-74CE-492B-806B-221CAF3535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10890" y="3079567"/>
            <a:ext cx="1223858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2431D1A0-10D1-4D2E-AC6F-F8C9E6A226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88252" y="3079567"/>
            <a:ext cx="1187610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4028BD6A-568F-4A16-AE86-5D88861C3BB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79382" y="3079567"/>
            <a:ext cx="1211785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E935678-32B2-4589-933F-F74B3E68FF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0458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B3C5A73C-51DD-4781-943C-235704BBF6B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0458" y="5156838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AD95FB24-5DA0-4000-B023-A00C32D53F0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32032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7455F56A-A263-4D13-A484-2D15CD61D0F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2032" y="5156837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6C6ABB33-3D98-4D76-B96F-65F57493622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91270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EA8275A-A17A-42ED-9DDC-5F06000BFBE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91270" y="5157592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4AEA6122-22B2-49EC-8451-E43D40F3236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294487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103D7EA4-00E4-43FA-8129-1CBE0C1291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94487" y="5166170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811592B2-2D21-495C-8C11-680EC81556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B73D1-17D7-400F-B750-F5EA2675D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0E81D-C76E-4DB7-9722-4BE8D7C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6874" y="1329829"/>
            <a:ext cx="2043713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12513" y="808353"/>
            <a:ext cx="6341212" cy="16824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34519"/>
            <a:ext cx="12192000" cy="36234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07C99-0702-4DEF-A72F-2451B3DC6D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6544" y="-1"/>
            <a:ext cx="3944790" cy="1845127"/>
          </a:xfrm>
          <a:prstGeom prst="rect">
            <a:avLst/>
          </a:prstGeom>
        </p:spPr>
        <p:txBody>
          <a:bodyPr anchor="ctr"/>
          <a:lstStyle>
            <a:lvl1pPr algn="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4497024-D7D5-447C-8133-660B1F47A19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845128"/>
            <a:ext cx="12192000" cy="501287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E88F42-9013-4CBC-BF65-3FE1470550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91F54EB4-06CA-459B-8F8C-86061BA6F1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27913" y="0"/>
            <a:ext cx="6564087" cy="3614737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640080" tIns="731520" rIns="54864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2B1A3-ADD1-4AAF-A733-AF9AEAB4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E2F48-AB83-42F0-93C2-9F943F0B0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0691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11344" y="0"/>
            <a:ext cx="6680656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F4E84F-A3BE-442F-B9F1-68AB2244A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0" y="-7084"/>
            <a:ext cx="5511344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86566" y="3035081"/>
            <a:ext cx="2341256" cy="640698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805" y="3959761"/>
            <a:ext cx="2879477" cy="1790164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E3FCFFF-5934-4C8D-A4B0-6B19C662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3651"/>
            <a:ext cx="3701436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0FC4D-FDE2-42C3-B907-27B071B649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41" y="1332239"/>
            <a:ext cx="1871580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7404DC9-3FBE-41B9-946D-9A0D878C28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042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88BB7876-0125-4084-804C-A842C85586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31042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45735C-4621-4667-AB52-0391CFBB6B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3339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88BB2B1-07E3-42A2-B3BE-7FC7D7AE15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3339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C103C8-E422-4DEB-9077-DC11E00805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042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A80948A-8FCC-4BE4-A5F7-20802B17630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31042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744F88B-3CB7-4A2B-B718-EEB4E061A79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03339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343EDF6-C2D8-47E1-856B-6329A7CE07E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3339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AC6352A5-5003-4E32-B8FF-A84B4A4AC3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31042" y="4147932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CC2603EF-30BF-4C6C-BA93-E99C72480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31042" y="4529933"/>
            <a:ext cx="3433138" cy="1450988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4980" y="848536"/>
            <a:ext cx="1929607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495801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8BD2DF2-5753-43B2-82AD-30DBE8004D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4359" y="2046233"/>
            <a:ext cx="312658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A5FD5DB-8694-4BD8-819A-7AD23AAAE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24359" y="2425736"/>
            <a:ext cx="3126583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1F5129C3-CFB0-408F-BE5C-AC32F5C68F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6986" y="2046233"/>
            <a:ext cx="3281556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344438D-488B-4739-95B6-56F81A25FA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26986" y="2425736"/>
            <a:ext cx="3281556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801D1-185D-4C5B-9855-3AD0372C33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4359" y="4180976"/>
            <a:ext cx="3126583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46B3EF2-B93D-4E2D-8ECF-31A1DF927B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24359" y="4562976"/>
            <a:ext cx="3126583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5A8C3BD-2930-45A1-B3E0-EC8FA92B65F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26986" y="4180976"/>
            <a:ext cx="3281556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E7A5E528-A349-45DA-A841-E092311D8F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26986" y="4562976"/>
            <a:ext cx="3281556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B5AB06-9792-445C-9B3C-103D5EBCE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7992"/>
            <a:ext cx="10515600" cy="994835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C3BAD53-6B4A-490D-BE06-B5A0B068755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632608" y="2982740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30E1FC4A-DE44-4B85-856E-E2480DF55A8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388240" y="2981421"/>
            <a:ext cx="603504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02E70B7A-F000-4D8D-9BDF-E10FF6B3837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82902" y="2983163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1CED61F8-3F2F-4611-8E56-88AAF763257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927648" y="3001928"/>
            <a:ext cx="594360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7058D0A-FADA-4AE8-99E1-90B4E5D358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80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B7B90F8-2155-4E8A-BCE9-7780EE14ED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80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9C0C6E63-A45B-409B-824C-FAA0CC56EC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0858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B910C319-3589-469F-9A8A-173CB714BA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858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9802FCD-21E3-4F6F-B57C-02AEB618FE8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340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AFEE648-F3AD-453E-895B-F43C7415C7B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0340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AA760860-8E89-42DD-87FD-F9951F2837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7118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5FD2DFE0-D25E-4B72-A2B4-C40CF72D52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7118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090415B-A73D-4D17-B5FA-F442D6C0EB2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9CB337-B3D4-443D-99C2-B7AE9EB5D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79" y="-136525"/>
            <a:ext cx="4979773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324612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9AB6E92-BF31-4AA5-B407-78E1D7795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803124F-8B71-4805-8DBD-A3AB3ED43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A9D64C-A9E2-4148-B514-933547C5B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218B468-C542-4326-86FA-43DF3A4F3D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43575" y="3972253"/>
            <a:ext cx="5859420" cy="1769419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2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7042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375848"/>
            <a:ext cx="12192000" cy="449118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lIns="3657600" tIns="182880" rIns="3657600"/>
          <a:lstStyle>
            <a:lvl1pPr algn="ctr">
              <a:defRPr sz="6000" cap="all" spc="1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14832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6772276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1354" y="790901"/>
            <a:ext cx="3049568" cy="640698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82CE97E-7FF6-4E8B-AF42-9777A2451F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22086" y="826720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57B5FEE-44D7-4F94-A843-EC7BD802D8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22086" y="1206225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4250112D-DE79-407A-BBAB-B2BB2CB881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22086" y="2666702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1C55DCE1-6E6B-4CDD-A9D8-B2A0034856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2086" y="3046207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CAE3862-A5E9-4B70-8F14-8F5BFEE3AA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22086" y="4536575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22086" y="4916080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8E2C-0F13-417A-AD7A-E478D5C3B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382" y="422661"/>
            <a:ext cx="5200532" cy="720399"/>
          </a:xfrm>
          <a:prstGeom prst="rect">
            <a:avLst/>
          </a:prstGeom>
        </p:spPr>
        <p:txBody>
          <a:bodyPr anchor="ctr"/>
          <a:lstStyle>
            <a:lvl1pPr algn="l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0892B14-4811-4781-A0D4-2D26A55DFF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0003" y="1617548"/>
            <a:ext cx="876929" cy="720399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50B6E72-89BA-408A-B2C8-84247476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0003" y="3180036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FCE449C-D340-41D2-BDD5-5A31068FC8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0003" y="4760985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41E2BD66-8465-46D7-9283-569B4EE459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2977" y="1456753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13CFC961-1ED9-4817-9DB9-A1F1D0FD2A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2977" y="3031685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E0D9B8E-402D-44A1-920E-4838543BD9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02977" y="4612634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64607288-5296-4BAF-B405-7F1902FA0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27432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1341B70-2018-4DBE-BB9A-D1F7A895F9B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84174" y="0"/>
            <a:ext cx="5807825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3CCEE28-12C2-4138-9214-420B5A5B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347ECA7D-7D2B-475F-874D-51236135A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45720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32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close up of green grass&#10;">
            <a:extLst>
              <a:ext uri="{FF2B5EF4-FFF2-40B4-BE49-F238E27FC236}">
                <a16:creationId xmlns:a16="http://schemas.microsoft.com/office/drawing/2014/main" id="{2A7E6CAB-B5FF-46B8-964A-7A01020AAB1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F45A9EB-00FC-4DE7-8041-09649EF9B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442052"/>
            <a:ext cx="12192000" cy="1425257"/>
          </a:xfrm>
        </p:spPr>
        <p:txBody>
          <a:bodyPr/>
          <a:lstStyle/>
          <a:p>
            <a:r>
              <a:rPr lang="en-US" dirty="0"/>
              <a:t>PHAN MEM QUAN LY TIEC CUOI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CE1E739-E339-4FB6-A10E-22AB1A0D78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3867309"/>
            <a:ext cx="12192000" cy="1036320"/>
          </a:xfrm>
        </p:spPr>
        <p:txBody>
          <a:bodyPr/>
          <a:lstStyle/>
          <a:p>
            <a:r>
              <a:rPr lang="en-US" dirty="0" err="1"/>
              <a:t>Nhom</a:t>
            </a:r>
            <a:r>
              <a:rPr lang="en-US" dirty="0"/>
              <a:t>: HEHE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9D1BA2-3111-4E03-81E3-0D0F9BA3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21197"/>
            <a:ext cx="12192000" cy="244205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B20A4-BDBA-4ACB-BCCE-1FF6B09FE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4903788"/>
            <a:ext cx="12192000" cy="195421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ts val="4096"/>
              </a:lnSpc>
            </a:pPr>
            <a:r>
              <a:rPr lang="en-US" sz="1800" spc="51" dirty="0">
                <a:solidFill>
                  <a:schemeClr val="bg1"/>
                </a:solidFill>
                <a:latin typeface="Tinos"/>
              </a:rPr>
              <a:t>GVHD: THS.TRẦN THANH NHÃ </a:t>
            </a:r>
          </a:p>
        </p:txBody>
      </p:sp>
    </p:spTree>
    <p:extLst>
      <p:ext uri="{BB962C8B-B14F-4D97-AF65-F5344CB8AC3E}">
        <p14:creationId xmlns:p14="http://schemas.microsoft.com/office/powerpoint/2010/main" val="258327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41">
            <a:extLst>
              <a:ext uri="{FF2B5EF4-FFF2-40B4-BE49-F238E27FC236}">
                <a16:creationId xmlns:a16="http://schemas.microsoft.com/office/drawing/2014/main" id="{2BE5B953-EF9F-4041-99DD-A612D068C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9" y="145345"/>
            <a:ext cx="5715000" cy="469089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endParaRPr lang="en-US" dirty="0"/>
          </a:p>
        </p:txBody>
      </p:sp>
      <p:pic>
        <p:nvPicPr>
          <p:cNvPr id="23" name="Picture Placeholder 22" descr="A picture containing plant, grass">
            <a:extLst>
              <a:ext uri="{FF2B5EF4-FFF2-40B4-BE49-F238E27FC236}">
                <a16:creationId xmlns:a16="http://schemas.microsoft.com/office/drawing/2014/main" id="{2C4E5530-CABD-4A85-83DA-8368360A3E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234542"/>
            <a:ext cx="12191999" cy="2623457"/>
          </a:xfr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994A2C-DB38-4747-8F1D-41BA609248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B869B9-27B2-49B6-8155-82C866DB1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5" name="Title 41">
            <a:extLst>
              <a:ext uri="{FF2B5EF4-FFF2-40B4-BE49-F238E27FC236}">
                <a16:creationId xmlns:a16="http://schemas.microsoft.com/office/drawing/2014/main" id="{EDFDCD81-1093-859A-3631-3F986E7CC539}"/>
              </a:ext>
            </a:extLst>
          </p:cNvPr>
          <p:cNvSpPr txBox="1">
            <a:spLocks/>
          </p:cNvSpPr>
          <p:nvPr/>
        </p:nvSpPr>
        <p:spPr>
          <a:xfrm>
            <a:off x="-1676400" y="1687512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latin typeface="Abadi" panose="020B0604020104020204" pitchFamily="34" charset="0"/>
              </a:rPr>
              <a:t>Lập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hợp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đồng</a:t>
            </a:r>
            <a:endParaRPr lang="en-US" dirty="0">
              <a:latin typeface="Abadi" panose="020B0604020104020204" pitchFamily="34" charset="0"/>
            </a:endParaRP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C5D1C0E1-3FB7-1247-D043-6A77D2D2D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1494" y="888895"/>
            <a:ext cx="9027150" cy="533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19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41">
            <a:extLst>
              <a:ext uri="{FF2B5EF4-FFF2-40B4-BE49-F238E27FC236}">
                <a16:creationId xmlns:a16="http://schemas.microsoft.com/office/drawing/2014/main" id="{2BE5B953-EF9F-4041-99DD-A612D068C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9" y="145345"/>
            <a:ext cx="5715000" cy="469089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endParaRPr lang="en-US" dirty="0"/>
          </a:p>
        </p:txBody>
      </p:sp>
      <p:pic>
        <p:nvPicPr>
          <p:cNvPr id="23" name="Picture Placeholder 22" descr="A picture containing plant, grass">
            <a:extLst>
              <a:ext uri="{FF2B5EF4-FFF2-40B4-BE49-F238E27FC236}">
                <a16:creationId xmlns:a16="http://schemas.microsoft.com/office/drawing/2014/main" id="{2C4E5530-CABD-4A85-83DA-8368360A3E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234542"/>
            <a:ext cx="12191999" cy="2623457"/>
          </a:xfr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994A2C-DB38-4747-8F1D-41BA609248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B869B9-27B2-49B6-8155-82C866DB1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5" name="Title 41">
            <a:extLst>
              <a:ext uri="{FF2B5EF4-FFF2-40B4-BE49-F238E27FC236}">
                <a16:creationId xmlns:a16="http://schemas.microsoft.com/office/drawing/2014/main" id="{EDFDCD81-1093-859A-3631-3F986E7CC539}"/>
              </a:ext>
            </a:extLst>
          </p:cNvPr>
          <p:cNvSpPr txBox="1">
            <a:spLocks/>
          </p:cNvSpPr>
          <p:nvPr/>
        </p:nvSpPr>
        <p:spPr>
          <a:xfrm>
            <a:off x="-1676400" y="1687512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latin typeface="Abadi" panose="020B0604020104020204" pitchFamily="34" charset="0"/>
              </a:rPr>
              <a:t>Lập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hóa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đơn</a:t>
            </a:r>
            <a:endParaRPr lang="en-US" dirty="0">
              <a:latin typeface="Abadi" panose="020B0604020104020204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A666C069-79A5-DCDF-C2C4-CB6AAAC44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956" y="614434"/>
            <a:ext cx="9042364" cy="568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266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41">
            <a:extLst>
              <a:ext uri="{FF2B5EF4-FFF2-40B4-BE49-F238E27FC236}">
                <a16:creationId xmlns:a16="http://schemas.microsoft.com/office/drawing/2014/main" id="{2BE5B953-EF9F-4041-99DD-A612D068C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9" y="145345"/>
            <a:ext cx="5715000" cy="469089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endParaRPr lang="en-US" dirty="0"/>
          </a:p>
        </p:txBody>
      </p:sp>
      <p:pic>
        <p:nvPicPr>
          <p:cNvPr id="23" name="Picture Placeholder 22" descr="A picture containing plant, grass">
            <a:extLst>
              <a:ext uri="{FF2B5EF4-FFF2-40B4-BE49-F238E27FC236}">
                <a16:creationId xmlns:a16="http://schemas.microsoft.com/office/drawing/2014/main" id="{2C4E5530-CABD-4A85-83DA-8368360A3E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234542"/>
            <a:ext cx="12191999" cy="2623457"/>
          </a:xfr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994A2C-DB38-4747-8F1D-41BA609248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B869B9-27B2-49B6-8155-82C866DB1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5" name="Title 41">
            <a:extLst>
              <a:ext uri="{FF2B5EF4-FFF2-40B4-BE49-F238E27FC236}">
                <a16:creationId xmlns:a16="http://schemas.microsoft.com/office/drawing/2014/main" id="{EDFDCD81-1093-859A-3631-3F986E7CC539}"/>
              </a:ext>
            </a:extLst>
          </p:cNvPr>
          <p:cNvSpPr txBox="1">
            <a:spLocks/>
          </p:cNvSpPr>
          <p:nvPr/>
        </p:nvSpPr>
        <p:spPr>
          <a:xfrm>
            <a:off x="-1676400" y="1687512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latin typeface="Abadi" panose="020B0604020104020204" pitchFamily="34" charset="0"/>
              </a:rPr>
              <a:t>Nhân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viên</a:t>
            </a:r>
            <a:endParaRPr lang="en-US" dirty="0">
              <a:latin typeface="Abadi" panose="020B0604020104020204" pitchFamily="34" charset="0"/>
            </a:endParaRP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431EB05F-2BBE-990C-C68E-99CA2E797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3913" y="1047853"/>
            <a:ext cx="8040689" cy="546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435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41">
            <a:extLst>
              <a:ext uri="{FF2B5EF4-FFF2-40B4-BE49-F238E27FC236}">
                <a16:creationId xmlns:a16="http://schemas.microsoft.com/office/drawing/2014/main" id="{2BE5B953-EF9F-4041-99DD-A612D068C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9" y="145345"/>
            <a:ext cx="5715000" cy="469089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endParaRPr lang="en-US" dirty="0"/>
          </a:p>
        </p:txBody>
      </p:sp>
      <p:pic>
        <p:nvPicPr>
          <p:cNvPr id="23" name="Picture Placeholder 22" descr="A picture containing plant, grass">
            <a:extLst>
              <a:ext uri="{FF2B5EF4-FFF2-40B4-BE49-F238E27FC236}">
                <a16:creationId xmlns:a16="http://schemas.microsoft.com/office/drawing/2014/main" id="{2C4E5530-CABD-4A85-83DA-8368360A3E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234542"/>
            <a:ext cx="12191999" cy="2623457"/>
          </a:xfr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994A2C-DB38-4747-8F1D-41BA609248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B869B9-27B2-49B6-8155-82C866DB1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5" name="Title 41">
            <a:extLst>
              <a:ext uri="{FF2B5EF4-FFF2-40B4-BE49-F238E27FC236}">
                <a16:creationId xmlns:a16="http://schemas.microsoft.com/office/drawing/2014/main" id="{EDFDCD81-1093-859A-3631-3F986E7CC539}"/>
              </a:ext>
            </a:extLst>
          </p:cNvPr>
          <p:cNvSpPr txBox="1">
            <a:spLocks/>
          </p:cNvSpPr>
          <p:nvPr/>
        </p:nvSpPr>
        <p:spPr>
          <a:xfrm>
            <a:off x="-1214388" y="280321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latin typeface="Abadi" panose="020B0604020104020204" pitchFamily="34" charset="0"/>
              </a:rPr>
              <a:t>Báo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cáo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doanh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số</a:t>
            </a:r>
            <a:endParaRPr lang="en-US" dirty="0">
              <a:latin typeface="Abadi" panose="020B0604020104020204" pitchFamily="34" charset="0"/>
            </a:endParaRP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FF3F2D80-C960-3F61-34E1-B81D902DB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083" y="749410"/>
            <a:ext cx="8576295" cy="5606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883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41">
            <a:extLst>
              <a:ext uri="{FF2B5EF4-FFF2-40B4-BE49-F238E27FC236}">
                <a16:creationId xmlns:a16="http://schemas.microsoft.com/office/drawing/2014/main" id="{2BE5B953-EF9F-4041-99DD-A612D068C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9" y="145345"/>
            <a:ext cx="5715000" cy="469089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endParaRPr lang="en-US" dirty="0"/>
          </a:p>
        </p:txBody>
      </p:sp>
      <p:pic>
        <p:nvPicPr>
          <p:cNvPr id="23" name="Picture Placeholder 22" descr="A picture containing plant, grass">
            <a:extLst>
              <a:ext uri="{FF2B5EF4-FFF2-40B4-BE49-F238E27FC236}">
                <a16:creationId xmlns:a16="http://schemas.microsoft.com/office/drawing/2014/main" id="{2C4E5530-CABD-4A85-83DA-8368360A3E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234542"/>
            <a:ext cx="12191999" cy="2623457"/>
          </a:xfr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994A2C-DB38-4747-8F1D-41BA609248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B869B9-27B2-49B6-8155-82C866DB1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5" name="Title 41">
            <a:extLst>
              <a:ext uri="{FF2B5EF4-FFF2-40B4-BE49-F238E27FC236}">
                <a16:creationId xmlns:a16="http://schemas.microsoft.com/office/drawing/2014/main" id="{EDFDCD81-1093-859A-3631-3F986E7CC539}"/>
              </a:ext>
            </a:extLst>
          </p:cNvPr>
          <p:cNvSpPr txBox="1">
            <a:spLocks/>
          </p:cNvSpPr>
          <p:nvPr/>
        </p:nvSpPr>
        <p:spPr>
          <a:xfrm>
            <a:off x="-838200" y="2127609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latin typeface="Abadi" panose="020B0604020104020204" pitchFamily="34" charset="0"/>
              </a:rPr>
              <a:t>Quản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lý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tài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khoản</a:t>
            </a:r>
            <a:endParaRPr lang="en-US" dirty="0">
              <a:latin typeface="Abadi" panose="020B0604020104020204" pitchFamily="34" charset="0"/>
            </a:endParaRPr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22553666-71DB-6E6C-C036-2460C0041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1359738"/>
            <a:ext cx="8098297" cy="440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6089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8B0A0B61-E44C-4C98-A84B-B96C81DA5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6566" y="3035081"/>
            <a:ext cx="2341256" cy="640698"/>
          </a:xfrm>
        </p:spPr>
        <p:txBody>
          <a:bodyPr/>
          <a:lstStyle/>
          <a:p>
            <a:r>
              <a:rPr lang="en-US" dirty="0"/>
              <a:t>Demo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</p:txBody>
      </p:sp>
      <p:pic>
        <p:nvPicPr>
          <p:cNvPr id="18" name="Picture Placeholder 15" descr="A picture of a field of grass sprouting">
            <a:extLst>
              <a:ext uri="{FF2B5EF4-FFF2-40B4-BE49-F238E27FC236}">
                <a16:creationId xmlns:a16="http://schemas.microsoft.com/office/drawing/2014/main" id="{594B2289-B469-43CF-B394-071C6B0A4DD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11344" y="0"/>
            <a:ext cx="6680656" cy="685800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AB52D9-2BE1-41EE-B28C-4DEDAEFD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E7CB9-A0ED-4EB9-BBDE-0C1004C498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646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A25FA4-A288-4460-BF12-637E07795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6874" y="1329829"/>
            <a:ext cx="2043713" cy="640698"/>
          </a:xfrm>
        </p:spPr>
        <p:txBody>
          <a:bodyPr/>
          <a:lstStyle/>
          <a:p>
            <a:r>
              <a:rPr lang="en-US" dirty="0"/>
              <a:t>Thành </a:t>
            </a:r>
            <a:r>
              <a:rPr lang="en-US" dirty="0" err="1"/>
              <a:t>viên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1C52C13-996F-4CF8-BBA5-F6CC233475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56892" y="1129310"/>
            <a:ext cx="6341212" cy="1682433"/>
          </a:xfrm>
        </p:spPr>
        <p:txBody>
          <a:bodyPr/>
          <a:lstStyle/>
          <a:p>
            <a:r>
              <a:rPr lang="en-US" sz="4800" dirty="0"/>
              <a:t>ĐOÀN VĂN NHÂN</a:t>
            </a:r>
          </a:p>
        </p:txBody>
      </p:sp>
      <p:pic>
        <p:nvPicPr>
          <p:cNvPr id="15" name="Picture Placeholder 14" descr="Close up of a plants">
            <a:extLst>
              <a:ext uri="{FF2B5EF4-FFF2-40B4-BE49-F238E27FC236}">
                <a16:creationId xmlns:a16="http://schemas.microsoft.com/office/drawing/2014/main" id="{8A312F11-75CA-44C5-8937-46152AD552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234519"/>
            <a:ext cx="12192000" cy="3623481"/>
          </a:xfrm>
        </p:spPr>
      </p:pic>
      <p:sp>
        <p:nvSpPr>
          <p:cNvPr id="58" name="Footer Placeholder 57">
            <a:extLst>
              <a:ext uri="{FF2B5EF4-FFF2-40B4-BE49-F238E27FC236}">
                <a16:creationId xmlns:a16="http://schemas.microsoft.com/office/drawing/2014/main" id="{4DDD181B-D1CF-4E5A-B354-DE584F3F2B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185AB600-E5B8-4AFD-A7DA-37E5D3AFF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339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F20131-2E66-4147-85FF-C0F1FCA97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9969" y="479204"/>
            <a:ext cx="1929607" cy="640698"/>
          </a:xfrm>
        </p:spPr>
        <p:txBody>
          <a:bodyPr/>
          <a:lstStyle/>
          <a:p>
            <a:r>
              <a:rPr lang="en-US" dirty="0" err="1">
                <a:latin typeface="Abadi" panose="020B0604020104020204" pitchFamily="34" charset="0"/>
              </a:rPr>
              <a:t>GiớI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thiệu</a:t>
            </a:r>
            <a:endParaRPr lang="en-US" dirty="0">
              <a:latin typeface="Abadi" panose="020B0604020104020204" pitchFamily="34" charset="0"/>
            </a:endParaRPr>
          </a:p>
        </p:txBody>
      </p:sp>
      <p:pic>
        <p:nvPicPr>
          <p:cNvPr id="27" name="Picture Placeholder 26" descr="Arial view of an avenue of tree and pastures on either side">
            <a:extLst>
              <a:ext uri="{FF2B5EF4-FFF2-40B4-BE49-F238E27FC236}">
                <a16:creationId xmlns:a16="http://schemas.microsoft.com/office/drawing/2014/main" id="{290FBD7A-BEB6-4C4C-B057-7A00B6FBB7D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4495801" cy="6858000"/>
          </a:xfrm>
        </p:spPr>
      </p:pic>
      <p:sp>
        <p:nvSpPr>
          <p:cNvPr id="257" name="Footer Placeholder 256">
            <a:extLst>
              <a:ext uri="{FF2B5EF4-FFF2-40B4-BE49-F238E27FC236}">
                <a16:creationId xmlns:a16="http://schemas.microsoft.com/office/drawing/2014/main" id="{8DBC7823-0B82-44CB-B937-1DAF28C16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58" name="Slide Number Placeholder 257">
            <a:extLst>
              <a:ext uri="{FF2B5EF4-FFF2-40B4-BE49-F238E27FC236}">
                <a16:creationId xmlns:a16="http://schemas.microsoft.com/office/drawing/2014/main" id="{A9734560-9D8A-4BBC-A7FA-131A7565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1" name="Hộp Văn bản 20">
            <a:extLst>
              <a:ext uri="{FF2B5EF4-FFF2-40B4-BE49-F238E27FC236}">
                <a16:creationId xmlns:a16="http://schemas.microsoft.com/office/drawing/2014/main" id="{0B0F205E-C8D3-5924-A4C5-3C40FC5DD532}"/>
              </a:ext>
            </a:extLst>
          </p:cNvPr>
          <p:cNvSpPr txBox="1"/>
          <p:nvPr/>
        </p:nvSpPr>
        <p:spPr>
          <a:xfrm>
            <a:off x="5017921" y="1560435"/>
            <a:ext cx="65308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Ngày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nay,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tiệc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cưới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ngày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càng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phổ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biến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hơn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dần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dần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trở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thành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nghi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thức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không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thể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thiếu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của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các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đôi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uyên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ương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Chúng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ta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có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thể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dễ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dàng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bắt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gặp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một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tiệc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cưới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trong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hầu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hết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các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nhà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hay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khách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sạn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dù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là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sang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trọng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hay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bình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dân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Tiệc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cưới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từ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lâu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đã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là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một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hình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thức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ăn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uống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rất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phổ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biến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trên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thế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giới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cũng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không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còn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xa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lạ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với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nhiều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người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Việt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Nam.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94308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Placeholder 23" descr="A leaf with water drops on it">
            <a:extLst>
              <a:ext uri="{FF2B5EF4-FFF2-40B4-BE49-F238E27FC236}">
                <a16:creationId xmlns:a16="http://schemas.microsoft.com/office/drawing/2014/main" id="{218F3EFB-1B94-46C4-961E-9E4CCDFCA1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429000"/>
          </a:xfr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1EE5A625-CF8D-4DB8-B64A-918374A7C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979988" cy="6858000"/>
          </a:xfrm>
        </p:spPr>
        <p:txBody>
          <a:bodyPr/>
          <a:lstStyle/>
          <a:p>
            <a:r>
              <a:rPr lang="en-US" dirty="0" err="1">
                <a:latin typeface="Abadi" panose="020B0604020104020204" pitchFamily="34" charset="0"/>
              </a:rPr>
              <a:t>Mục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tiêu</a:t>
            </a:r>
            <a:endParaRPr lang="en-US" dirty="0">
              <a:latin typeface="Abadi" panose="020B0604020104020204" pitchFamily="34" charset="0"/>
            </a:endParaRP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06CB055-2C7B-4271-88ED-F5872EAF9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C31DFE7-B40B-46F0-B411-4719122FE5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8662E445-5222-442C-9812-2FA51B852A7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22771" y="3972253"/>
            <a:ext cx="6280224" cy="1769419"/>
          </a:xfrm>
        </p:spPr>
        <p:txBody>
          <a:bodyPr/>
          <a:lstStyle/>
          <a:p>
            <a:r>
              <a:rPr lang="en-US" sz="1800" dirty="0" err="1"/>
              <a:t>Xây</a:t>
            </a:r>
            <a:r>
              <a:rPr lang="en-US" sz="1800" dirty="0"/>
              <a:t> </a:t>
            </a:r>
            <a:r>
              <a:rPr lang="en-US" sz="1800" dirty="0" err="1"/>
              <a:t>dựng</a:t>
            </a:r>
            <a:r>
              <a:rPr lang="en-US" sz="1800" dirty="0"/>
              <a:t> </a:t>
            </a:r>
            <a:r>
              <a:rPr lang="en-US" sz="1800" dirty="0" err="1"/>
              <a:t>một</a:t>
            </a:r>
            <a:r>
              <a:rPr lang="en-US" sz="1800" dirty="0"/>
              <a:t> </a:t>
            </a:r>
            <a:r>
              <a:rPr lang="en-US" sz="1800" dirty="0" err="1"/>
              <a:t>chương</a:t>
            </a:r>
            <a:r>
              <a:rPr lang="en-US" sz="1800" dirty="0"/>
              <a:t> </a:t>
            </a:r>
            <a:r>
              <a:rPr lang="en-US" sz="1800" dirty="0" err="1"/>
              <a:t>trình</a:t>
            </a:r>
            <a:r>
              <a:rPr lang="en-US" sz="1800" dirty="0"/>
              <a:t> </a:t>
            </a:r>
            <a:r>
              <a:rPr lang="en-US" sz="1800" dirty="0" err="1"/>
              <a:t>quản</a:t>
            </a:r>
            <a:r>
              <a:rPr lang="en-US" sz="1800" dirty="0"/>
              <a:t> </a:t>
            </a:r>
            <a:r>
              <a:rPr lang="en-US" sz="1800" dirty="0" err="1"/>
              <a:t>lý</a:t>
            </a:r>
            <a:r>
              <a:rPr lang="en-US" sz="1800" dirty="0"/>
              <a:t> </a:t>
            </a:r>
            <a:r>
              <a:rPr lang="en-US" sz="1800" dirty="0" err="1"/>
              <a:t>tiệc</a:t>
            </a:r>
            <a:r>
              <a:rPr lang="en-US" sz="1800" dirty="0"/>
              <a:t> </a:t>
            </a:r>
            <a:r>
              <a:rPr lang="en-US" sz="1800" dirty="0" err="1"/>
              <a:t>cưới</a:t>
            </a:r>
            <a:endParaRPr lang="en-US" dirty="0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DD11EA8B-DB5B-4136-99D3-4D19B66922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9486" y="4715995"/>
            <a:ext cx="3282916" cy="640698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440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33" descr="A picture containing grass, outdoor, nature, field, sunset">
            <a:extLst>
              <a:ext uri="{FF2B5EF4-FFF2-40B4-BE49-F238E27FC236}">
                <a16:creationId xmlns:a16="http://schemas.microsoft.com/office/drawing/2014/main" id="{C4BDBB22-6AEB-49C9-9E42-0CA929FFB7A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6772276" cy="6858000"/>
          </a:xfrm>
        </p:spPr>
      </p:pic>
      <p:sp>
        <p:nvSpPr>
          <p:cNvPr id="47" name="Title 46">
            <a:extLst>
              <a:ext uri="{FF2B5EF4-FFF2-40B4-BE49-F238E27FC236}">
                <a16:creationId xmlns:a16="http://schemas.microsoft.com/office/drawing/2014/main" id="{3F9E60C6-15AA-4C95-9519-652CD08A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1354" y="790901"/>
            <a:ext cx="3490292" cy="640698"/>
          </a:xfrm>
        </p:spPr>
        <p:txBody>
          <a:bodyPr/>
          <a:lstStyle/>
          <a:p>
            <a:r>
              <a:rPr lang="en-US" dirty="0" err="1">
                <a:latin typeface="Abadi" panose="020B0604020104020204" pitchFamily="34" charset="0"/>
              </a:rPr>
              <a:t>Công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cụ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phát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triển</a:t>
            </a:r>
            <a:endParaRPr lang="en-US" dirty="0">
              <a:latin typeface="Abadi" panose="020B0604020104020204" pitchFamily="34" charset="0"/>
            </a:endParaRP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A8CE3DC-A478-4227-82A4-F4E05F737A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1FFD6689-1CFE-4E13-B717-1E5B52BDC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9" name="Rectangle 14">
            <a:extLst>
              <a:ext uri="{FF2B5EF4-FFF2-40B4-BE49-F238E27FC236}">
                <a16:creationId xmlns:a16="http://schemas.microsoft.com/office/drawing/2014/main" id="{C7070E84-7C6C-417F-AB09-EC34EAFFD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83071" y="0"/>
            <a:ext cx="3376958" cy="6858000"/>
          </a:xfrm>
          <a:custGeom>
            <a:avLst/>
            <a:gdLst>
              <a:gd name="connsiteX0" fmla="*/ 0 w 8808322"/>
              <a:gd name="connsiteY0" fmla="*/ 0 h 6858000"/>
              <a:gd name="connsiteX1" fmla="*/ 8808322 w 8808322"/>
              <a:gd name="connsiteY1" fmla="*/ 0 h 6858000"/>
              <a:gd name="connsiteX2" fmla="*/ 8808322 w 8808322"/>
              <a:gd name="connsiteY2" fmla="*/ 6858000 h 6858000"/>
              <a:gd name="connsiteX3" fmla="*/ 0 w 8808322"/>
              <a:gd name="connsiteY3" fmla="*/ 6858000 h 6858000"/>
              <a:gd name="connsiteX4" fmla="*/ 0 w 8808322"/>
              <a:gd name="connsiteY4" fmla="*/ 0 h 6858000"/>
              <a:gd name="connsiteX0" fmla="*/ 398 w 8808720"/>
              <a:gd name="connsiteY0" fmla="*/ 0 h 6858000"/>
              <a:gd name="connsiteX1" fmla="*/ 8808720 w 8808720"/>
              <a:gd name="connsiteY1" fmla="*/ 0 h 6858000"/>
              <a:gd name="connsiteX2" fmla="*/ 8808720 w 8808720"/>
              <a:gd name="connsiteY2" fmla="*/ 6858000 h 6858000"/>
              <a:gd name="connsiteX3" fmla="*/ 398 w 8808720"/>
              <a:gd name="connsiteY3" fmla="*/ 6858000 h 6858000"/>
              <a:gd name="connsiteX4" fmla="*/ 0 w 8808720"/>
              <a:gd name="connsiteY4" fmla="*/ 1417320 h 6858000"/>
              <a:gd name="connsiteX5" fmla="*/ 398 w 8808720"/>
              <a:gd name="connsiteY5" fmla="*/ 0 h 6858000"/>
              <a:gd name="connsiteX0" fmla="*/ 413722 w 9222044"/>
              <a:gd name="connsiteY0" fmla="*/ 0 h 6858000"/>
              <a:gd name="connsiteX1" fmla="*/ 9222044 w 9222044"/>
              <a:gd name="connsiteY1" fmla="*/ 0 h 6858000"/>
              <a:gd name="connsiteX2" fmla="*/ 9222044 w 9222044"/>
              <a:gd name="connsiteY2" fmla="*/ 6858000 h 6858000"/>
              <a:gd name="connsiteX3" fmla="*/ 413722 w 9222044"/>
              <a:gd name="connsiteY3" fmla="*/ 6858000 h 6858000"/>
              <a:gd name="connsiteX4" fmla="*/ 413324 w 9222044"/>
              <a:gd name="connsiteY4" fmla="*/ 1417320 h 6858000"/>
              <a:gd name="connsiteX5" fmla="*/ 1861124 w 9222044"/>
              <a:gd name="connsiteY5" fmla="*/ 1417320 h 6858000"/>
              <a:gd name="connsiteX6" fmla="*/ 413722 w 9222044"/>
              <a:gd name="connsiteY6" fmla="*/ 0 h 6858000"/>
              <a:gd name="connsiteX0" fmla="*/ 413722 w 9222044"/>
              <a:gd name="connsiteY0" fmla="*/ 0 h 6858000"/>
              <a:gd name="connsiteX1" fmla="*/ 9222044 w 9222044"/>
              <a:gd name="connsiteY1" fmla="*/ 0 h 6858000"/>
              <a:gd name="connsiteX2" fmla="*/ 9222044 w 9222044"/>
              <a:gd name="connsiteY2" fmla="*/ 6858000 h 6858000"/>
              <a:gd name="connsiteX3" fmla="*/ 413722 w 9222044"/>
              <a:gd name="connsiteY3" fmla="*/ 6858000 h 6858000"/>
              <a:gd name="connsiteX4" fmla="*/ 413324 w 9222044"/>
              <a:gd name="connsiteY4" fmla="*/ 1417320 h 6858000"/>
              <a:gd name="connsiteX5" fmla="*/ 1861124 w 9222044"/>
              <a:gd name="connsiteY5" fmla="*/ 1417320 h 6858000"/>
              <a:gd name="connsiteX6" fmla="*/ 413722 w 9222044"/>
              <a:gd name="connsiteY6" fmla="*/ 0 h 6858000"/>
              <a:gd name="connsiteX0" fmla="*/ 413722 w 9222044"/>
              <a:gd name="connsiteY0" fmla="*/ 0 h 6858000"/>
              <a:gd name="connsiteX1" fmla="*/ 9222044 w 9222044"/>
              <a:gd name="connsiteY1" fmla="*/ 0 h 6858000"/>
              <a:gd name="connsiteX2" fmla="*/ 9222044 w 9222044"/>
              <a:gd name="connsiteY2" fmla="*/ 6858000 h 6858000"/>
              <a:gd name="connsiteX3" fmla="*/ 413722 w 9222044"/>
              <a:gd name="connsiteY3" fmla="*/ 6858000 h 6858000"/>
              <a:gd name="connsiteX4" fmla="*/ 413324 w 9222044"/>
              <a:gd name="connsiteY4" fmla="*/ 1417320 h 6858000"/>
              <a:gd name="connsiteX5" fmla="*/ 1861124 w 9222044"/>
              <a:gd name="connsiteY5" fmla="*/ 1417320 h 6858000"/>
              <a:gd name="connsiteX6" fmla="*/ 413722 w 9222044"/>
              <a:gd name="connsiteY6" fmla="*/ 0 h 6858000"/>
              <a:gd name="connsiteX0" fmla="*/ 383332 w 9191654"/>
              <a:gd name="connsiteY0" fmla="*/ 0 h 6858000"/>
              <a:gd name="connsiteX1" fmla="*/ 9191654 w 9191654"/>
              <a:gd name="connsiteY1" fmla="*/ 0 h 6858000"/>
              <a:gd name="connsiteX2" fmla="*/ 9191654 w 9191654"/>
              <a:gd name="connsiteY2" fmla="*/ 6858000 h 6858000"/>
              <a:gd name="connsiteX3" fmla="*/ 383332 w 9191654"/>
              <a:gd name="connsiteY3" fmla="*/ 6858000 h 6858000"/>
              <a:gd name="connsiteX4" fmla="*/ 382934 w 9191654"/>
              <a:gd name="connsiteY4" fmla="*/ 1417320 h 6858000"/>
              <a:gd name="connsiteX5" fmla="*/ 1830734 w 9191654"/>
              <a:gd name="connsiteY5" fmla="*/ 1417320 h 6858000"/>
              <a:gd name="connsiteX6" fmla="*/ 1823114 w 9191654"/>
              <a:gd name="connsiteY6" fmla="*/ 822960 h 6858000"/>
              <a:gd name="connsiteX7" fmla="*/ 383332 w 9191654"/>
              <a:gd name="connsiteY7" fmla="*/ 0 h 6858000"/>
              <a:gd name="connsiteX0" fmla="*/ 383332 w 9191654"/>
              <a:gd name="connsiteY0" fmla="*/ 0 h 6858000"/>
              <a:gd name="connsiteX1" fmla="*/ 9191654 w 9191654"/>
              <a:gd name="connsiteY1" fmla="*/ 0 h 6858000"/>
              <a:gd name="connsiteX2" fmla="*/ 9191654 w 9191654"/>
              <a:gd name="connsiteY2" fmla="*/ 6858000 h 6858000"/>
              <a:gd name="connsiteX3" fmla="*/ 383332 w 9191654"/>
              <a:gd name="connsiteY3" fmla="*/ 6858000 h 6858000"/>
              <a:gd name="connsiteX4" fmla="*/ 382934 w 9191654"/>
              <a:gd name="connsiteY4" fmla="*/ 1417320 h 6858000"/>
              <a:gd name="connsiteX5" fmla="*/ 1830734 w 9191654"/>
              <a:gd name="connsiteY5" fmla="*/ 1417320 h 6858000"/>
              <a:gd name="connsiteX6" fmla="*/ 1823114 w 9191654"/>
              <a:gd name="connsiteY6" fmla="*/ 822960 h 6858000"/>
              <a:gd name="connsiteX7" fmla="*/ 383332 w 9191654"/>
              <a:gd name="connsiteY7" fmla="*/ 0 h 6858000"/>
              <a:gd name="connsiteX0" fmla="*/ 383332 w 9191654"/>
              <a:gd name="connsiteY0" fmla="*/ 0 h 6858000"/>
              <a:gd name="connsiteX1" fmla="*/ 9191654 w 9191654"/>
              <a:gd name="connsiteY1" fmla="*/ 0 h 6858000"/>
              <a:gd name="connsiteX2" fmla="*/ 9191654 w 9191654"/>
              <a:gd name="connsiteY2" fmla="*/ 6858000 h 6858000"/>
              <a:gd name="connsiteX3" fmla="*/ 383332 w 9191654"/>
              <a:gd name="connsiteY3" fmla="*/ 6858000 h 6858000"/>
              <a:gd name="connsiteX4" fmla="*/ 382934 w 9191654"/>
              <a:gd name="connsiteY4" fmla="*/ 1417320 h 6858000"/>
              <a:gd name="connsiteX5" fmla="*/ 1830734 w 9191654"/>
              <a:gd name="connsiteY5" fmla="*/ 1417320 h 6858000"/>
              <a:gd name="connsiteX6" fmla="*/ 1823114 w 9191654"/>
              <a:gd name="connsiteY6" fmla="*/ 822960 h 6858000"/>
              <a:gd name="connsiteX7" fmla="*/ 383332 w 9191654"/>
              <a:gd name="connsiteY7" fmla="*/ 0 h 6858000"/>
              <a:gd name="connsiteX0" fmla="*/ 685684 w 9494006"/>
              <a:gd name="connsiteY0" fmla="*/ 0 h 6858000"/>
              <a:gd name="connsiteX1" fmla="*/ 9494006 w 9494006"/>
              <a:gd name="connsiteY1" fmla="*/ 0 h 6858000"/>
              <a:gd name="connsiteX2" fmla="*/ 9494006 w 9494006"/>
              <a:gd name="connsiteY2" fmla="*/ 6858000 h 6858000"/>
              <a:gd name="connsiteX3" fmla="*/ 685684 w 9494006"/>
              <a:gd name="connsiteY3" fmla="*/ 6858000 h 6858000"/>
              <a:gd name="connsiteX4" fmla="*/ 685286 w 9494006"/>
              <a:gd name="connsiteY4" fmla="*/ 1417320 h 6858000"/>
              <a:gd name="connsiteX5" fmla="*/ 2133086 w 9494006"/>
              <a:gd name="connsiteY5" fmla="*/ 1417320 h 6858000"/>
              <a:gd name="connsiteX6" fmla="*/ 2125466 w 9494006"/>
              <a:gd name="connsiteY6" fmla="*/ 822960 h 6858000"/>
              <a:gd name="connsiteX7" fmla="*/ 692906 w 9494006"/>
              <a:gd name="connsiteY7" fmla="*/ 822960 h 6858000"/>
              <a:gd name="connsiteX8" fmla="*/ 685684 w 9494006"/>
              <a:gd name="connsiteY8" fmla="*/ 0 h 6858000"/>
              <a:gd name="connsiteX0" fmla="*/ 685684 w 9494006"/>
              <a:gd name="connsiteY0" fmla="*/ 0 h 6858000"/>
              <a:gd name="connsiteX1" fmla="*/ 9494006 w 9494006"/>
              <a:gd name="connsiteY1" fmla="*/ 0 h 6858000"/>
              <a:gd name="connsiteX2" fmla="*/ 9494006 w 9494006"/>
              <a:gd name="connsiteY2" fmla="*/ 6858000 h 6858000"/>
              <a:gd name="connsiteX3" fmla="*/ 685684 w 9494006"/>
              <a:gd name="connsiteY3" fmla="*/ 6858000 h 6858000"/>
              <a:gd name="connsiteX4" fmla="*/ 685286 w 9494006"/>
              <a:gd name="connsiteY4" fmla="*/ 1417320 h 6858000"/>
              <a:gd name="connsiteX5" fmla="*/ 2133086 w 9494006"/>
              <a:gd name="connsiteY5" fmla="*/ 1417320 h 6858000"/>
              <a:gd name="connsiteX6" fmla="*/ 2125466 w 9494006"/>
              <a:gd name="connsiteY6" fmla="*/ 822960 h 6858000"/>
              <a:gd name="connsiteX7" fmla="*/ 692906 w 9494006"/>
              <a:gd name="connsiteY7" fmla="*/ 822960 h 6858000"/>
              <a:gd name="connsiteX8" fmla="*/ 685684 w 9494006"/>
              <a:gd name="connsiteY8" fmla="*/ 0 h 6858000"/>
              <a:gd name="connsiteX0" fmla="*/ 685684 w 9494006"/>
              <a:gd name="connsiteY0" fmla="*/ 0 h 6858000"/>
              <a:gd name="connsiteX1" fmla="*/ 9494006 w 9494006"/>
              <a:gd name="connsiteY1" fmla="*/ 0 h 6858000"/>
              <a:gd name="connsiteX2" fmla="*/ 9494006 w 9494006"/>
              <a:gd name="connsiteY2" fmla="*/ 6858000 h 6858000"/>
              <a:gd name="connsiteX3" fmla="*/ 685684 w 9494006"/>
              <a:gd name="connsiteY3" fmla="*/ 6858000 h 6858000"/>
              <a:gd name="connsiteX4" fmla="*/ 685286 w 9494006"/>
              <a:gd name="connsiteY4" fmla="*/ 1417320 h 6858000"/>
              <a:gd name="connsiteX5" fmla="*/ 2133086 w 9494006"/>
              <a:gd name="connsiteY5" fmla="*/ 1417320 h 6858000"/>
              <a:gd name="connsiteX6" fmla="*/ 2125466 w 9494006"/>
              <a:gd name="connsiteY6" fmla="*/ 822960 h 6858000"/>
              <a:gd name="connsiteX7" fmla="*/ 692906 w 9494006"/>
              <a:gd name="connsiteY7" fmla="*/ 822960 h 6858000"/>
              <a:gd name="connsiteX8" fmla="*/ 685684 w 9494006"/>
              <a:gd name="connsiteY8" fmla="*/ 0 h 6858000"/>
              <a:gd name="connsiteX0" fmla="*/ 101918 w 8910240"/>
              <a:gd name="connsiteY0" fmla="*/ 0 h 6858000"/>
              <a:gd name="connsiteX1" fmla="*/ 8910240 w 8910240"/>
              <a:gd name="connsiteY1" fmla="*/ 0 h 6858000"/>
              <a:gd name="connsiteX2" fmla="*/ 8910240 w 8910240"/>
              <a:gd name="connsiteY2" fmla="*/ 6858000 h 6858000"/>
              <a:gd name="connsiteX3" fmla="*/ 101918 w 8910240"/>
              <a:gd name="connsiteY3" fmla="*/ 6858000 h 6858000"/>
              <a:gd name="connsiteX4" fmla="*/ 101520 w 8910240"/>
              <a:gd name="connsiteY4" fmla="*/ 1417320 h 6858000"/>
              <a:gd name="connsiteX5" fmla="*/ 1549320 w 8910240"/>
              <a:gd name="connsiteY5" fmla="*/ 1417320 h 6858000"/>
              <a:gd name="connsiteX6" fmla="*/ 1541700 w 8910240"/>
              <a:gd name="connsiteY6" fmla="*/ 822960 h 6858000"/>
              <a:gd name="connsiteX7" fmla="*/ 109140 w 8910240"/>
              <a:gd name="connsiteY7" fmla="*/ 822960 h 6858000"/>
              <a:gd name="connsiteX8" fmla="*/ 101918 w 8910240"/>
              <a:gd name="connsiteY8" fmla="*/ 0 h 6858000"/>
              <a:gd name="connsiteX0" fmla="*/ 607 w 8808929"/>
              <a:gd name="connsiteY0" fmla="*/ 0 h 6858000"/>
              <a:gd name="connsiteX1" fmla="*/ 8808929 w 8808929"/>
              <a:gd name="connsiteY1" fmla="*/ 0 h 6858000"/>
              <a:gd name="connsiteX2" fmla="*/ 8808929 w 8808929"/>
              <a:gd name="connsiteY2" fmla="*/ 6858000 h 6858000"/>
              <a:gd name="connsiteX3" fmla="*/ 607 w 8808929"/>
              <a:gd name="connsiteY3" fmla="*/ 6858000 h 6858000"/>
              <a:gd name="connsiteX4" fmla="*/ 209 w 8808929"/>
              <a:gd name="connsiteY4" fmla="*/ 1417320 h 6858000"/>
              <a:gd name="connsiteX5" fmla="*/ 1448009 w 8808929"/>
              <a:gd name="connsiteY5" fmla="*/ 1417320 h 6858000"/>
              <a:gd name="connsiteX6" fmla="*/ 1440389 w 8808929"/>
              <a:gd name="connsiteY6" fmla="*/ 822960 h 6858000"/>
              <a:gd name="connsiteX7" fmla="*/ 7829 w 8808929"/>
              <a:gd name="connsiteY7" fmla="*/ 822960 h 6858000"/>
              <a:gd name="connsiteX8" fmla="*/ 607 w 8808929"/>
              <a:gd name="connsiteY8" fmla="*/ 0 h 6858000"/>
              <a:gd name="connsiteX0" fmla="*/ 607 w 8808929"/>
              <a:gd name="connsiteY0" fmla="*/ 0 h 6858000"/>
              <a:gd name="connsiteX1" fmla="*/ 8808929 w 8808929"/>
              <a:gd name="connsiteY1" fmla="*/ 0 h 6858000"/>
              <a:gd name="connsiteX2" fmla="*/ 3366072 w 8808929"/>
              <a:gd name="connsiteY2" fmla="*/ 6858000 h 6858000"/>
              <a:gd name="connsiteX3" fmla="*/ 607 w 8808929"/>
              <a:gd name="connsiteY3" fmla="*/ 6858000 h 6858000"/>
              <a:gd name="connsiteX4" fmla="*/ 209 w 8808929"/>
              <a:gd name="connsiteY4" fmla="*/ 1417320 h 6858000"/>
              <a:gd name="connsiteX5" fmla="*/ 1448009 w 8808929"/>
              <a:gd name="connsiteY5" fmla="*/ 1417320 h 6858000"/>
              <a:gd name="connsiteX6" fmla="*/ 1440389 w 8808929"/>
              <a:gd name="connsiteY6" fmla="*/ 822960 h 6858000"/>
              <a:gd name="connsiteX7" fmla="*/ 7829 w 8808929"/>
              <a:gd name="connsiteY7" fmla="*/ 822960 h 6858000"/>
              <a:gd name="connsiteX8" fmla="*/ 607 w 8808929"/>
              <a:gd name="connsiteY8" fmla="*/ 0 h 6858000"/>
              <a:gd name="connsiteX0" fmla="*/ 607 w 3376958"/>
              <a:gd name="connsiteY0" fmla="*/ 0 h 6858000"/>
              <a:gd name="connsiteX1" fmla="*/ 3376958 w 3376958"/>
              <a:gd name="connsiteY1" fmla="*/ 0 h 6858000"/>
              <a:gd name="connsiteX2" fmla="*/ 3366072 w 3376958"/>
              <a:gd name="connsiteY2" fmla="*/ 6858000 h 6858000"/>
              <a:gd name="connsiteX3" fmla="*/ 607 w 3376958"/>
              <a:gd name="connsiteY3" fmla="*/ 6858000 h 6858000"/>
              <a:gd name="connsiteX4" fmla="*/ 209 w 3376958"/>
              <a:gd name="connsiteY4" fmla="*/ 1417320 h 6858000"/>
              <a:gd name="connsiteX5" fmla="*/ 1448009 w 3376958"/>
              <a:gd name="connsiteY5" fmla="*/ 1417320 h 6858000"/>
              <a:gd name="connsiteX6" fmla="*/ 1440389 w 3376958"/>
              <a:gd name="connsiteY6" fmla="*/ 822960 h 6858000"/>
              <a:gd name="connsiteX7" fmla="*/ 7829 w 3376958"/>
              <a:gd name="connsiteY7" fmla="*/ 822960 h 6858000"/>
              <a:gd name="connsiteX8" fmla="*/ 607 w 3376958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76958" h="6858000">
                <a:moveTo>
                  <a:pt x="607" y="0"/>
                </a:moveTo>
                <a:lnTo>
                  <a:pt x="3376958" y="0"/>
                </a:lnTo>
                <a:cubicBezTo>
                  <a:pt x="3373329" y="2286000"/>
                  <a:pt x="3369701" y="4572000"/>
                  <a:pt x="3366072" y="6858000"/>
                </a:cubicBezTo>
                <a:lnTo>
                  <a:pt x="607" y="6858000"/>
                </a:lnTo>
                <a:cubicBezTo>
                  <a:pt x="474" y="5044440"/>
                  <a:pt x="342" y="3230880"/>
                  <a:pt x="209" y="1417320"/>
                </a:cubicBezTo>
                <a:cubicBezTo>
                  <a:pt x="-1127" y="1400810"/>
                  <a:pt x="1470803" y="1409700"/>
                  <a:pt x="1448009" y="1417320"/>
                </a:cubicBezTo>
                <a:cubicBezTo>
                  <a:pt x="1444199" y="1253490"/>
                  <a:pt x="1453023" y="1028700"/>
                  <a:pt x="1440389" y="822960"/>
                </a:cubicBezTo>
                <a:lnTo>
                  <a:pt x="7829" y="822960"/>
                </a:lnTo>
                <a:cubicBezTo>
                  <a:pt x="4085" y="533400"/>
                  <a:pt x="-1933" y="316230"/>
                  <a:pt x="607" y="0"/>
                </a:cubicBezTo>
                <a:close/>
              </a:path>
            </a:pathLst>
          </a:cu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hỗ dành sẵn cho Văn bản 10">
            <a:extLst>
              <a:ext uri="{FF2B5EF4-FFF2-40B4-BE49-F238E27FC236}">
                <a16:creationId xmlns:a16="http://schemas.microsoft.com/office/drawing/2014/main" id="{F9806C0F-17CA-E53C-46B8-D902FD3FDCA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90004" y="1431599"/>
            <a:ext cx="4324997" cy="2269133"/>
          </a:xfrm>
        </p:spPr>
        <p:txBody>
          <a:bodyPr/>
          <a:lstStyle/>
          <a:p>
            <a:pPr lvl="0"/>
            <a:r>
              <a:rPr lang="vi-VN" sz="1800" dirty="0">
                <a:latin typeface="Verdana" panose="020B0604030504040204" pitchFamily="34" charset="0"/>
                <a:ea typeface="Verdana" panose="020B0604030504040204" pitchFamily="34" charset="0"/>
              </a:rPr>
              <a:t>Microsoft </a:t>
            </a:r>
            <a:r>
              <a:rPr lang="vi-VN" sz="1800" dirty="0" err="1">
                <a:latin typeface="Verdana" panose="020B0604030504040204" pitchFamily="34" charset="0"/>
                <a:ea typeface="Verdana" panose="020B0604030504040204" pitchFamily="34" charset="0"/>
              </a:rPr>
              <a:t>Visual</a:t>
            </a:r>
            <a:r>
              <a:rPr lang="vi-VN" sz="18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vi-VN" sz="1800" dirty="0" err="1">
                <a:latin typeface="Verdana" panose="020B0604030504040204" pitchFamily="34" charset="0"/>
                <a:ea typeface="Verdana" panose="020B0604030504040204" pitchFamily="34" charset="0"/>
              </a:rPr>
              <a:t>Studio</a:t>
            </a:r>
            <a:r>
              <a:rPr lang="vi-VN" sz="1800" dirty="0">
                <a:latin typeface="Verdana" panose="020B0604030504040204" pitchFamily="34" charset="0"/>
                <a:ea typeface="Verdana" panose="020B0604030504040204" pitchFamily="34" charset="0"/>
              </a:rPr>
              <a:t> 2022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lvl="0" indent="0">
              <a:buNone/>
            </a:pPr>
            <a:endParaRPr lang="vi-V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0"/>
            <a:r>
              <a:rPr lang="vi-VN" sz="1800" dirty="0">
                <a:latin typeface="Verdana" panose="020B0604030504040204" pitchFamily="34" charset="0"/>
                <a:ea typeface="Verdana" panose="020B0604030504040204" pitchFamily="34" charset="0"/>
              </a:rPr>
              <a:t>Microsoft SQL </a:t>
            </a:r>
            <a:r>
              <a:rPr lang="vi-VN" sz="1800" dirty="0" err="1">
                <a:latin typeface="Verdana" panose="020B0604030504040204" pitchFamily="34" charset="0"/>
                <a:ea typeface="Verdana" panose="020B0604030504040204" pitchFamily="34" charset="0"/>
              </a:rPr>
              <a:t>Sever</a:t>
            </a:r>
            <a:r>
              <a:rPr lang="vi-VN" sz="1800" dirty="0">
                <a:latin typeface="Verdana" panose="020B0604030504040204" pitchFamily="34" charset="0"/>
                <a:ea typeface="Verdana" panose="020B0604030504040204" pitchFamily="34" charset="0"/>
              </a:rPr>
              <a:t>  2019 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0"/>
            <a:endParaRPr lang="en-US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</a:rPr>
              <a:t>Enety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</a:rPr>
              <a:t>frameword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759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5BCCD6C8-F91D-4A81-8513-B31078BBC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382" y="422661"/>
            <a:ext cx="5200532" cy="720399"/>
          </a:xfrm>
        </p:spPr>
        <p:txBody>
          <a:bodyPr/>
          <a:lstStyle/>
          <a:p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chính</a:t>
            </a:r>
            <a:endParaRPr lang="en-US" dirty="0"/>
          </a:p>
        </p:txBody>
      </p:sp>
      <p:pic>
        <p:nvPicPr>
          <p:cNvPr id="18" name="Picture Placeholder 17" descr="A picture containing plant, vegetable&#10;">
            <a:extLst>
              <a:ext uri="{FF2B5EF4-FFF2-40B4-BE49-F238E27FC236}">
                <a16:creationId xmlns:a16="http://schemas.microsoft.com/office/drawing/2014/main" id="{A5E3392C-C6EB-4B0C-B644-CBD1E6A344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4174" y="0"/>
            <a:ext cx="5807825" cy="6858000"/>
          </a:xfrm>
        </p:spPr>
      </p:pic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08ADC8B7-1650-4062-AE08-FC1C3B6AD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071C9AA2-1CCA-4329-B67C-08356C3C3C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4" name="Hộp Văn bản 13">
            <a:extLst>
              <a:ext uri="{FF2B5EF4-FFF2-40B4-BE49-F238E27FC236}">
                <a16:creationId xmlns:a16="http://schemas.microsoft.com/office/drawing/2014/main" id="{41F42821-0060-CAC8-0CFD-118324489880}"/>
              </a:ext>
            </a:extLst>
          </p:cNvPr>
          <p:cNvSpPr txBox="1"/>
          <p:nvPr/>
        </p:nvSpPr>
        <p:spPr>
          <a:xfrm>
            <a:off x="298383" y="1434164"/>
            <a:ext cx="5509444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Đăng</a:t>
            </a:r>
            <a:r>
              <a:rPr lang="en-US" sz="3200" dirty="0"/>
              <a:t> </a:t>
            </a:r>
            <a:r>
              <a:rPr lang="en-US" sz="3200" dirty="0" err="1"/>
              <a:t>nhập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Lập</a:t>
            </a:r>
            <a:r>
              <a:rPr lang="en-US" sz="3200" dirty="0"/>
              <a:t> </a:t>
            </a:r>
            <a:r>
              <a:rPr lang="en-US" sz="3200" dirty="0" err="1"/>
              <a:t>hợp</a:t>
            </a:r>
            <a:r>
              <a:rPr lang="en-US" sz="3200" dirty="0"/>
              <a:t> </a:t>
            </a:r>
            <a:r>
              <a:rPr lang="en-US" sz="3200" dirty="0" err="1"/>
              <a:t>đồng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Xem</a:t>
            </a:r>
            <a:r>
              <a:rPr lang="en-US" sz="3200" dirty="0"/>
              <a:t> </a:t>
            </a:r>
            <a:r>
              <a:rPr lang="en-US" sz="3200" dirty="0" err="1"/>
              <a:t>thông</a:t>
            </a:r>
            <a:r>
              <a:rPr lang="en-US" sz="3200" dirty="0"/>
              <a:t> tin </a:t>
            </a:r>
            <a:r>
              <a:rPr lang="en-US" sz="3200" dirty="0" err="1"/>
              <a:t>tiệc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Xuất</a:t>
            </a:r>
            <a:r>
              <a:rPr lang="en-US" sz="3200" dirty="0"/>
              <a:t> </a:t>
            </a:r>
            <a:r>
              <a:rPr lang="en-US" sz="3200" dirty="0" err="1"/>
              <a:t>hóa</a:t>
            </a:r>
            <a:r>
              <a:rPr lang="en-US" sz="3200" dirty="0"/>
              <a:t> </a:t>
            </a:r>
            <a:r>
              <a:rPr lang="en-US" sz="3200" dirty="0" err="1"/>
              <a:t>đơn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nhân</a:t>
            </a:r>
            <a:r>
              <a:rPr lang="en-US" sz="3200" dirty="0"/>
              <a:t> </a:t>
            </a:r>
            <a:r>
              <a:rPr lang="en-US" sz="3200" dirty="0" err="1"/>
              <a:t>viên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Báo</a:t>
            </a:r>
            <a:r>
              <a:rPr lang="en-US" sz="3200" dirty="0"/>
              <a:t> </a:t>
            </a:r>
            <a:r>
              <a:rPr lang="en-US" sz="3200" dirty="0" err="1"/>
              <a:t>cao</a:t>
            </a:r>
            <a:r>
              <a:rPr lang="en-US" sz="3200" dirty="0"/>
              <a:t> </a:t>
            </a:r>
            <a:r>
              <a:rPr lang="en-US" sz="3200" dirty="0" err="1"/>
              <a:t>doanh</a:t>
            </a:r>
            <a:r>
              <a:rPr lang="en-US" sz="3200" dirty="0"/>
              <a:t> </a:t>
            </a:r>
            <a:r>
              <a:rPr lang="en-US" sz="3200" dirty="0" err="1"/>
              <a:t>thu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Quản</a:t>
            </a:r>
            <a:r>
              <a:rPr lang="en-US" sz="3200" dirty="0"/>
              <a:t> </a:t>
            </a:r>
            <a:r>
              <a:rPr lang="en-US" sz="3200" dirty="0" err="1"/>
              <a:t>lý</a:t>
            </a:r>
            <a:r>
              <a:rPr lang="en-US" sz="3200" dirty="0"/>
              <a:t> </a:t>
            </a:r>
            <a:r>
              <a:rPr lang="en-US" sz="3200" dirty="0" err="1"/>
              <a:t>tài</a:t>
            </a:r>
            <a:r>
              <a:rPr lang="en-US" sz="3200" dirty="0"/>
              <a:t> </a:t>
            </a:r>
            <a:r>
              <a:rPr lang="en-US" sz="3200" dirty="0" err="1"/>
              <a:t>khoản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Đăng</a:t>
            </a:r>
            <a:r>
              <a:rPr lang="en-US" sz="3200" dirty="0"/>
              <a:t> </a:t>
            </a:r>
            <a:r>
              <a:rPr lang="en-US" sz="3200" dirty="0" err="1"/>
              <a:t>xuất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41">
            <a:extLst>
              <a:ext uri="{FF2B5EF4-FFF2-40B4-BE49-F238E27FC236}">
                <a16:creationId xmlns:a16="http://schemas.microsoft.com/office/drawing/2014/main" id="{2BE5B953-EF9F-4041-99DD-A612D068C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9" y="145345"/>
            <a:ext cx="5715000" cy="469089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endParaRPr lang="en-US" dirty="0"/>
          </a:p>
        </p:txBody>
      </p:sp>
      <p:pic>
        <p:nvPicPr>
          <p:cNvPr id="23" name="Picture Placeholder 22" descr="A picture containing plant, grass">
            <a:extLst>
              <a:ext uri="{FF2B5EF4-FFF2-40B4-BE49-F238E27FC236}">
                <a16:creationId xmlns:a16="http://schemas.microsoft.com/office/drawing/2014/main" id="{2C4E5530-CABD-4A85-83DA-8368360A3E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234542"/>
            <a:ext cx="12191999" cy="2623457"/>
          </a:xfr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994A2C-DB38-4747-8F1D-41BA609248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B869B9-27B2-49B6-8155-82C866DB1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4" name="Hình ảnh 23">
            <a:extLst>
              <a:ext uri="{FF2B5EF4-FFF2-40B4-BE49-F238E27FC236}">
                <a16:creationId xmlns:a16="http://schemas.microsoft.com/office/drawing/2014/main" id="{6B30887C-EC95-6040-F185-BE1C4484A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327" y="815151"/>
            <a:ext cx="9554908" cy="5906324"/>
          </a:xfrm>
          <a:prstGeom prst="rect">
            <a:avLst/>
          </a:prstGeom>
        </p:spPr>
      </p:pic>
      <p:sp>
        <p:nvSpPr>
          <p:cNvPr id="25" name="Title 41">
            <a:extLst>
              <a:ext uri="{FF2B5EF4-FFF2-40B4-BE49-F238E27FC236}">
                <a16:creationId xmlns:a16="http://schemas.microsoft.com/office/drawing/2014/main" id="{EDFDCD81-1093-859A-3631-3F986E7CC539}"/>
              </a:ext>
            </a:extLst>
          </p:cNvPr>
          <p:cNvSpPr txBox="1">
            <a:spLocks/>
          </p:cNvSpPr>
          <p:nvPr/>
        </p:nvSpPr>
        <p:spPr>
          <a:xfrm>
            <a:off x="-1676400" y="1687512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109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41">
            <a:extLst>
              <a:ext uri="{FF2B5EF4-FFF2-40B4-BE49-F238E27FC236}">
                <a16:creationId xmlns:a16="http://schemas.microsoft.com/office/drawing/2014/main" id="{2BE5B953-EF9F-4041-99DD-A612D068C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9" y="145345"/>
            <a:ext cx="5715000" cy="469089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endParaRPr lang="en-US" dirty="0"/>
          </a:p>
        </p:txBody>
      </p:sp>
      <p:pic>
        <p:nvPicPr>
          <p:cNvPr id="23" name="Picture Placeholder 22" descr="A picture containing plant, grass">
            <a:extLst>
              <a:ext uri="{FF2B5EF4-FFF2-40B4-BE49-F238E27FC236}">
                <a16:creationId xmlns:a16="http://schemas.microsoft.com/office/drawing/2014/main" id="{2C4E5530-CABD-4A85-83DA-8368360A3E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234542"/>
            <a:ext cx="12191999" cy="2623457"/>
          </a:xfr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994A2C-DB38-4747-8F1D-41BA609248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B869B9-27B2-49B6-8155-82C866DB1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5" name="Title 41">
            <a:extLst>
              <a:ext uri="{FF2B5EF4-FFF2-40B4-BE49-F238E27FC236}">
                <a16:creationId xmlns:a16="http://schemas.microsoft.com/office/drawing/2014/main" id="{EDFDCD81-1093-859A-3631-3F986E7CC539}"/>
              </a:ext>
            </a:extLst>
          </p:cNvPr>
          <p:cNvSpPr txBox="1">
            <a:spLocks/>
          </p:cNvSpPr>
          <p:nvPr/>
        </p:nvSpPr>
        <p:spPr>
          <a:xfrm>
            <a:off x="-1676400" y="1687512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Menu </a:t>
            </a:r>
            <a:r>
              <a:rPr lang="en-US" dirty="0" err="1"/>
              <a:t>chính</a:t>
            </a:r>
            <a:endParaRPr lang="en-US" dirty="0"/>
          </a:p>
        </p:txBody>
      </p:sp>
      <p:pic>
        <p:nvPicPr>
          <p:cNvPr id="3" name="Hình ảnh 2">
            <a:extLst>
              <a:ext uri="{FF2B5EF4-FFF2-40B4-BE49-F238E27FC236}">
                <a16:creationId xmlns:a16="http://schemas.microsoft.com/office/drawing/2014/main" id="{903A22C7-577E-F87B-ABC1-7A38B3429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5476" y="1376412"/>
            <a:ext cx="9746523" cy="548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55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41">
            <a:extLst>
              <a:ext uri="{FF2B5EF4-FFF2-40B4-BE49-F238E27FC236}">
                <a16:creationId xmlns:a16="http://schemas.microsoft.com/office/drawing/2014/main" id="{2BE5B953-EF9F-4041-99DD-A612D068C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499" y="145345"/>
            <a:ext cx="5715000" cy="469089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endParaRPr lang="en-US" dirty="0"/>
          </a:p>
        </p:txBody>
      </p:sp>
      <p:pic>
        <p:nvPicPr>
          <p:cNvPr id="23" name="Picture Placeholder 22" descr="A picture containing plant, grass">
            <a:extLst>
              <a:ext uri="{FF2B5EF4-FFF2-40B4-BE49-F238E27FC236}">
                <a16:creationId xmlns:a16="http://schemas.microsoft.com/office/drawing/2014/main" id="{2C4E5530-CABD-4A85-83DA-8368360A3E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234542"/>
            <a:ext cx="12191999" cy="2623457"/>
          </a:xfr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994A2C-DB38-4747-8F1D-41BA609248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B869B9-27B2-49B6-8155-82C866DB1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5" name="Title 41">
            <a:extLst>
              <a:ext uri="{FF2B5EF4-FFF2-40B4-BE49-F238E27FC236}">
                <a16:creationId xmlns:a16="http://schemas.microsoft.com/office/drawing/2014/main" id="{EDFDCD81-1093-859A-3631-3F986E7CC539}"/>
              </a:ext>
            </a:extLst>
          </p:cNvPr>
          <p:cNvSpPr txBox="1">
            <a:spLocks/>
          </p:cNvSpPr>
          <p:nvPr/>
        </p:nvSpPr>
        <p:spPr>
          <a:xfrm>
            <a:off x="-1676400" y="1687512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100" baseline="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Thông tin</a:t>
            </a:r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9C4FE414-B982-D0BD-D822-FD9541E20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0808" y="1188966"/>
            <a:ext cx="8312992" cy="534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513792"/>
      </p:ext>
    </p:extLst>
  </p:cSld>
  <p:clrMapOvr>
    <a:masterClrMapping/>
  </p:clrMapOvr>
</p:sld>
</file>

<file path=ppt/theme/theme1.xml><?xml version="1.0" encoding="utf-8"?>
<a:theme xmlns:a="http://schemas.openxmlformats.org/drawingml/2006/main" name="Chủ đề Office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t pitch deck" id="{6168B692-48E4-4067-93F7-E4162F55EDB9}" vid="{199D32BF-5E1B-4EE7-9521-562FD69923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  <Background xmlns="71af3243-3dd4-4a8d-8c0d-dd76da1f02a5">false</Background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A649EB-F146-4448-BC07-06DD62AC0B1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7FC8B65F-C127-4D9D-85FF-7D9CEB80A6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8CDE4D-A18E-444B-9AD2-CDC9B2FAD7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{E3B76343-9A47-4A48-9A5E-B8E194A19784}tf16411175_win32</Template>
  <TotalTime>54</TotalTime>
  <Words>259</Words>
  <Application>Microsoft Office PowerPoint</Application>
  <PresentationFormat>Màn hình rộng</PresentationFormat>
  <Paragraphs>69</Paragraphs>
  <Slides>15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8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15</vt:i4>
      </vt:variant>
    </vt:vector>
  </HeadingPairs>
  <TitlesOfParts>
    <vt:vector size="24" baseType="lpstr">
      <vt:lpstr>Abadi</vt:lpstr>
      <vt:lpstr>Arial</vt:lpstr>
      <vt:lpstr>Calibri</vt:lpstr>
      <vt:lpstr>Tenorite </vt:lpstr>
      <vt:lpstr>Tenorite Bold</vt:lpstr>
      <vt:lpstr>Times New Roman</vt:lpstr>
      <vt:lpstr>Tinos</vt:lpstr>
      <vt:lpstr>Verdana</vt:lpstr>
      <vt:lpstr>Chủ đề Office</vt:lpstr>
      <vt:lpstr>PHAN MEM QUAN LY TIEC CUOI</vt:lpstr>
      <vt:lpstr>Thành viên</vt:lpstr>
      <vt:lpstr>GiớI thiệu</vt:lpstr>
      <vt:lpstr>Mục tiêu</vt:lpstr>
      <vt:lpstr>Công cụ phát triển</vt:lpstr>
      <vt:lpstr>Chức năng chính</vt:lpstr>
      <vt:lpstr>Tổng quan giao diện</vt:lpstr>
      <vt:lpstr>Tổng quan giao diện</vt:lpstr>
      <vt:lpstr>Tổng quan giao diện</vt:lpstr>
      <vt:lpstr>Tổng quan giao diện</vt:lpstr>
      <vt:lpstr>Tổng quan giao diện</vt:lpstr>
      <vt:lpstr>Tổng quan giao diện</vt:lpstr>
      <vt:lpstr>Tổng quan giao diện</vt:lpstr>
      <vt:lpstr>Tổng quan giao diện</vt:lpstr>
      <vt:lpstr>Demo ứng dụng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PHAN MEM QUAN LY TIEC CUOI</dc:title>
  <dc:creator>Van Nhan</dc:creator>
  <cp:lastModifiedBy>Van Nhan</cp:lastModifiedBy>
  <cp:revision>2</cp:revision>
  <dcterms:created xsi:type="dcterms:W3CDTF">2023-12-11T16:19:41Z</dcterms:created>
  <dcterms:modified xsi:type="dcterms:W3CDTF">2024-01-23T02:17:36Z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